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736DA-A32E-48AC-89B8-4D09718C701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3703A-52AD-4CC2-B1BB-3F507C15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7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703A-52AD-4CC2-B1BB-3F507C155C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9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9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8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3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3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9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3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1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9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7B3E-AB92-4DFF-B5F0-239F2EDF372C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5334D-232B-4B15-99DC-5D74C0B3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about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Scales in Stata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8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by category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1073355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Cartesian, mostly</a:t>
            </a:r>
          </a:p>
          <a:p>
            <a:pPr lvl="1"/>
            <a:r>
              <a:rPr lang="en-US" dirty="0" smtClean="0"/>
              <a:t>Polar, for pie</a:t>
            </a:r>
          </a:p>
          <a:p>
            <a:r>
              <a:rPr lang="en-US" dirty="0" smtClean="0"/>
              <a:t>Dimension</a:t>
            </a:r>
          </a:p>
          <a:p>
            <a:pPr lvl="1"/>
            <a:r>
              <a:rPr lang="en-US" dirty="0" smtClean="0"/>
              <a:t>2 to 4, as an overlay</a:t>
            </a:r>
          </a:p>
          <a:p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Category order</a:t>
            </a:r>
          </a:p>
          <a:p>
            <a:pPr lvl="1"/>
            <a:r>
              <a:rPr lang="en-US" dirty="0" smtClean="0"/>
              <a:t>Continuous order, forward or reversed</a:t>
            </a:r>
          </a:p>
          <a:p>
            <a:r>
              <a:rPr lang="en-US" dirty="0" smtClean="0"/>
              <a:t>Measurement units</a:t>
            </a:r>
          </a:p>
          <a:p>
            <a:pPr lvl="1"/>
            <a:r>
              <a:rPr lang="en-US" dirty="0" smtClean="0"/>
              <a:t>Linear, the usual</a:t>
            </a:r>
          </a:p>
          <a:p>
            <a:pPr lvl="1"/>
            <a:r>
              <a:rPr lang="en-US" dirty="0" smtClean="0"/>
              <a:t>Log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7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Cartesian and polar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74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4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Layering, continuous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3804935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Layered, categorical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1840805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Order, categorical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158605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Categorical versus continuous</a:t>
            </a:r>
          </a:p>
          <a:p>
            <a:endParaRPr lang="en-US" dirty="0" smtClean="0"/>
          </a:p>
          <a:p>
            <a:r>
              <a:rPr lang="en-US" dirty="0" smtClean="0"/>
              <a:t>Categorical data may be represented as</a:t>
            </a:r>
          </a:p>
          <a:p>
            <a:pPr lvl="1"/>
            <a:r>
              <a:rPr lang="en-US" dirty="0" smtClean="0"/>
              <a:t>Position along a categorical axis</a:t>
            </a:r>
          </a:p>
          <a:p>
            <a:pPr lvl="1"/>
            <a:r>
              <a:rPr lang="en-US" dirty="0" smtClean="0"/>
              <a:t>Aesthetics such as color, marker type</a:t>
            </a:r>
          </a:p>
          <a:p>
            <a:pPr lvl="1"/>
            <a:r>
              <a:rPr lang="en-US" dirty="0" smtClean="0"/>
              <a:t>Paneling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Continuous data may be represented as</a:t>
            </a:r>
          </a:p>
          <a:p>
            <a:pPr lvl="1"/>
            <a:r>
              <a:rPr lang="en-US" dirty="0" smtClean="0"/>
              <a:t>Position along a continuous axis</a:t>
            </a:r>
          </a:p>
          <a:p>
            <a:pPr lvl="1"/>
            <a:r>
              <a:rPr lang="en-US" dirty="0" smtClean="0"/>
              <a:t>Aesthetics such as color, marker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4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as axes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230162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as aesthetics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169015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Bivariate category axes &amp; aesthetics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412895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Bivariate category paneling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104376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continuous axis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34912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Bivariate continuous axes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8058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(continuous) by category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38" y="2128599"/>
            <a:ext cx="5117123" cy="3745390"/>
          </a:xfrm>
        </p:spPr>
      </p:pic>
    </p:spTree>
    <p:extLst>
      <p:ext uri="{BB962C8B-B14F-4D97-AF65-F5344CB8AC3E}">
        <p14:creationId xmlns:p14="http://schemas.microsoft.com/office/powerpoint/2010/main" val="28544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125</Words>
  <Application>Microsoft Office PowerPoint</Application>
  <PresentationFormat>Widescreen</PresentationFormat>
  <Paragraphs>39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Thinking about Graphics</vt:lpstr>
      <vt:lpstr>Level of measurement</vt:lpstr>
      <vt:lpstr>Categories as axes</vt:lpstr>
      <vt:lpstr>Categories as aesthetics</vt:lpstr>
      <vt:lpstr>Bivariate category axes &amp; aesthetics</vt:lpstr>
      <vt:lpstr>Bivariate category paneling</vt:lpstr>
      <vt:lpstr>Univariate continuous axis</vt:lpstr>
      <vt:lpstr>Bivariate continuous axes</vt:lpstr>
      <vt:lpstr>Summary (continuous) by category</vt:lpstr>
      <vt:lpstr>Scatter by category</vt:lpstr>
      <vt:lpstr>Coordinates</vt:lpstr>
      <vt:lpstr>Cartesian and polar</vt:lpstr>
      <vt:lpstr>Layering</vt:lpstr>
      <vt:lpstr>Layering, continuous</vt:lpstr>
      <vt:lpstr>Layered, categorical</vt:lpstr>
      <vt:lpstr>Order, categorical</vt:lpstr>
    </vt:vector>
  </TitlesOfParts>
  <Company>Univ of Wisc-Madison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about Graphics</dc:title>
  <dc:creator>Douglas Hemken</dc:creator>
  <cp:lastModifiedBy>Douglas Hemken</cp:lastModifiedBy>
  <cp:revision>16</cp:revision>
  <dcterms:created xsi:type="dcterms:W3CDTF">2014-11-25T18:18:28Z</dcterms:created>
  <dcterms:modified xsi:type="dcterms:W3CDTF">2014-11-26T22:09:36Z</dcterms:modified>
</cp:coreProperties>
</file>