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997" r:id="rId1"/>
  </p:sldMasterIdLst>
  <p:notesMasterIdLst>
    <p:notesMasterId r:id="rId5"/>
  </p:notesMasterIdLst>
  <p:handoutMasterIdLst>
    <p:handoutMasterId r:id="rId6"/>
  </p:handoutMasterIdLst>
  <p:sldIdLst>
    <p:sldId id="258" r:id="rId2"/>
    <p:sldId id="256" r:id="rId3"/>
    <p:sldId id="257" r:id="rId4"/>
  </p:sldIdLst>
  <p:sldSz cx="9144000" cy="6858000" type="screen4x3"/>
  <p:notesSz cx="6858000" cy="9199563"/>
  <p:defaultTextStyle>
    <a:defPPr>
      <a:defRPr lang="en-US"/>
    </a:defPPr>
    <a:lvl1pPr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98">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64" autoAdjust="0"/>
    <p:restoredTop sz="86376" autoAdjust="0"/>
  </p:normalViewPr>
  <p:slideViewPr>
    <p:cSldViewPr>
      <p:cViewPr varScale="1">
        <p:scale>
          <a:sx n="65" d="100"/>
          <a:sy n="65" d="100"/>
        </p:scale>
        <p:origin x="1086" y="78"/>
      </p:cViewPr>
      <p:guideLst>
        <p:guide orient="horz" pos="2160"/>
        <p:guide pos="2880"/>
      </p:guideLst>
    </p:cSldViewPr>
  </p:slideViewPr>
  <p:outlineViewPr>
    <p:cViewPr>
      <p:scale>
        <a:sx n="33" d="100"/>
        <a:sy n="33" d="100"/>
      </p:scale>
      <p:origin x="0" y="-792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4" d="100"/>
          <a:sy n="64" d="100"/>
        </p:scale>
        <p:origin x="-2592" y="-82"/>
      </p:cViewPr>
      <p:guideLst>
        <p:guide orient="horz" pos="2898"/>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6BC72FE1-27FA-4E02-B392-9F4218A2DCB7}"/>
              </a:ext>
            </a:extLst>
          </p:cNvPr>
          <p:cNvSpPr>
            <a:spLocks noGrp="1" noChangeArrowheads="1"/>
          </p:cNvSpPr>
          <p:nvPr>
            <p:ph type="hdr" sz="quarter"/>
          </p:nvPr>
        </p:nvSpPr>
        <p:spPr bwMode="auto">
          <a:xfrm>
            <a:off x="0" y="0"/>
            <a:ext cx="2971800" cy="460375"/>
          </a:xfrm>
          <a:prstGeom prst="rect">
            <a:avLst/>
          </a:prstGeom>
          <a:noFill/>
          <a:ln w="9525">
            <a:noFill/>
            <a:miter lim="800000"/>
            <a:headEnd/>
            <a:tailEnd/>
          </a:ln>
          <a:effectLst/>
        </p:spPr>
        <p:txBody>
          <a:bodyPr vert="horz" wrap="square" lIns="91742" tIns="45870" rIns="91742" bIns="45870" numCol="1" anchor="t" anchorCtr="0" compatLnSpc="1">
            <a:prstTxWarp prst="textNoShape">
              <a:avLst/>
            </a:prstTxWarp>
          </a:bodyPr>
          <a:lstStyle>
            <a:lvl1pPr defTabSz="917575">
              <a:defRPr sz="1200">
                <a:latin typeface="Times New Roman" charset="0"/>
              </a:defRPr>
            </a:lvl1pPr>
          </a:lstStyle>
          <a:p>
            <a:pPr>
              <a:defRPr/>
            </a:pPr>
            <a:endParaRPr lang="en-US"/>
          </a:p>
        </p:txBody>
      </p:sp>
      <p:sp>
        <p:nvSpPr>
          <p:cNvPr id="34819" name="Rectangle 3">
            <a:extLst>
              <a:ext uri="{FF2B5EF4-FFF2-40B4-BE49-F238E27FC236}">
                <a16:creationId xmlns:a16="http://schemas.microsoft.com/office/drawing/2014/main" id="{0A8C3963-AD9A-412E-86F9-2A0F560CC5A2}"/>
              </a:ext>
            </a:extLst>
          </p:cNvPr>
          <p:cNvSpPr>
            <a:spLocks noGrp="1" noChangeArrowheads="1"/>
          </p:cNvSpPr>
          <p:nvPr>
            <p:ph type="dt" sz="quarter" idx="1"/>
          </p:nvPr>
        </p:nvSpPr>
        <p:spPr bwMode="auto">
          <a:xfrm>
            <a:off x="3886200" y="0"/>
            <a:ext cx="2971800" cy="460375"/>
          </a:xfrm>
          <a:prstGeom prst="rect">
            <a:avLst/>
          </a:prstGeom>
          <a:noFill/>
          <a:ln w="9525">
            <a:noFill/>
            <a:miter lim="800000"/>
            <a:headEnd/>
            <a:tailEnd/>
          </a:ln>
          <a:effectLst/>
        </p:spPr>
        <p:txBody>
          <a:bodyPr vert="horz" wrap="square" lIns="91742" tIns="45870" rIns="91742" bIns="45870" numCol="1" anchor="t" anchorCtr="0" compatLnSpc="1">
            <a:prstTxWarp prst="textNoShape">
              <a:avLst/>
            </a:prstTxWarp>
          </a:bodyPr>
          <a:lstStyle>
            <a:lvl1pPr algn="r" defTabSz="917575">
              <a:defRPr sz="1200">
                <a:latin typeface="Times New Roman" charset="0"/>
              </a:defRPr>
            </a:lvl1pPr>
          </a:lstStyle>
          <a:p>
            <a:pPr>
              <a:defRPr/>
            </a:pPr>
            <a:endParaRPr lang="en-US"/>
          </a:p>
        </p:txBody>
      </p:sp>
      <p:sp>
        <p:nvSpPr>
          <p:cNvPr id="34820" name="Rectangle 4">
            <a:extLst>
              <a:ext uri="{FF2B5EF4-FFF2-40B4-BE49-F238E27FC236}">
                <a16:creationId xmlns:a16="http://schemas.microsoft.com/office/drawing/2014/main" id="{08A90228-ACC0-4C71-955F-1A9F4A3BCBD9}"/>
              </a:ext>
            </a:extLst>
          </p:cNvPr>
          <p:cNvSpPr>
            <a:spLocks noGrp="1" noChangeArrowheads="1"/>
          </p:cNvSpPr>
          <p:nvPr>
            <p:ph type="ftr" sz="quarter" idx="2"/>
          </p:nvPr>
        </p:nvSpPr>
        <p:spPr bwMode="auto">
          <a:xfrm>
            <a:off x="0" y="8739188"/>
            <a:ext cx="2971800" cy="460375"/>
          </a:xfrm>
          <a:prstGeom prst="rect">
            <a:avLst/>
          </a:prstGeom>
          <a:noFill/>
          <a:ln w="9525">
            <a:noFill/>
            <a:miter lim="800000"/>
            <a:headEnd/>
            <a:tailEnd/>
          </a:ln>
          <a:effectLst/>
        </p:spPr>
        <p:txBody>
          <a:bodyPr vert="horz" wrap="square" lIns="91742" tIns="45870" rIns="91742" bIns="45870" numCol="1" anchor="b" anchorCtr="0" compatLnSpc="1">
            <a:prstTxWarp prst="textNoShape">
              <a:avLst/>
            </a:prstTxWarp>
          </a:bodyPr>
          <a:lstStyle>
            <a:lvl1pPr defTabSz="917575">
              <a:defRPr sz="1200">
                <a:latin typeface="Times New Roman" charset="0"/>
              </a:defRPr>
            </a:lvl1pPr>
          </a:lstStyle>
          <a:p>
            <a:pPr>
              <a:defRPr/>
            </a:pPr>
            <a:endParaRPr lang="en-US"/>
          </a:p>
        </p:txBody>
      </p:sp>
      <p:sp>
        <p:nvSpPr>
          <p:cNvPr id="34821" name="Rectangle 5">
            <a:extLst>
              <a:ext uri="{FF2B5EF4-FFF2-40B4-BE49-F238E27FC236}">
                <a16:creationId xmlns:a16="http://schemas.microsoft.com/office/drawing/2014/main" id="{9C2C442D-2B86-41B8-98BD-A565A587AE0F}"/>
              </a:ext>
            </a:extLst>
          </p:cNvPr>
          <p:cNvSpPr>
            <a:spLocks noGrp="1" noChangeArrowheads="1"/>
          </p:cNvSpPr>
          <p:nvPr>
            <p:ph type="sldNum" sz="quarter" idx="3"/>
          </p:nvPr>
        </p:nvSpPr>
        <p:spPr bwMode="auto">
          <a:xfrm>
            <a:off x="3886200" y="8739188"/>
            <a:ext cx="2971800" cy="460375"/>
          </a:xfrm>
          <a:prstGeom prst="rect">
            <a:avLst/>
          </a:prstGeom>
          <a:noFill/>
          <a:ln w="9525">
            <a:noFill/>
            <a:miter lim="800000"/>
            <a:headEnd/>
            <a:tailEnd/>
          </a:ln>
          <a:effectLst/>
        </p:spPr>
        <p:txBody>
          <a:bodyPr vert="horz" wrap="square" lIns="91742" tIns="45870" rIns="91742" bIns="45870" numCol="1" anchor="b" anchorCtr="0" compatLnSpc="1">
            <a:prstTxWarp prst="textNoShape">
              <a:avLst/>
            </a:prstTxWarp>
          </a:bodyPr>
          <a:lstStyle>
            <a:lvl1pPr algn="r" defTabSz="917575">
              <a:defRPr sz="1200"/>
            </a:lvl1pPr>
          </a:lstStyle>
          <a:p>
            <a:pPr>
              <a:defRPr/>
            </a:pPr>
            <a:fld id="{AC2364FD-08AD-4CD2-94E8-669BDEB85E3E}"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a:extLst>
              <a:ext uri="{FF2B5EF4-FFF2-40B4-BE49-F238E27FC236}">
                <a16:creationId xmlns:a16="http://schemas.microsoft.com/office/drawing/2014/main" id="{2327030E-AB9C-4B33-B865-98F0F414AF9A}"/>
              </a:ext>
            </a:extLst>
          </p:cNvPr>
          <p:cNvSpPr>
            <a:spLocks noGrp="1" noChangeArrowheads="1"/>
          </p:cNvSpPr>
          <p:nvPr>
            <p:ph type="hdr" sz="quarter"/>
          </p:nvPr>
        </p:nvSpPr>
        <p:spPr bwMode="auto">
          <a:xfrm>
            <a:off x="0" y="0"/>
            <a:ext cx="2971800" cy="460375"/>
          </a:xfrm>
          <a:prstGeom prst="rect">
            <a:avLst/>
          </a:prstGeom>
          <a:noFill/>
          <a:ln w="9525">
            <a:noFill/>
            <a:miter lim="800000"/>
            <a:headEnd/>
            <a:tailEnd/>
          </a:ln>
          <a:effectLst/>
        </p:spPr>
        <p:txBody>
          <a:bodyPr vert="horz" wrap="square" lIns="91742" tIns="45870" rIns="91742" bIns="45870" numCol="1" anchor="t" anchorCtr="0" compatLnSpc="1">
            <a:prstTxWarp prst="textNoShape">
              <a:avLst/>
            </a:prstTxWarp>
          </a:bodyPr>
          <a:lstStyle>
            <a:lvl1pPr defTabSz="917575">
              <a:defRPr sz="1200">
                <a:latin typeface="Times New Roman" charset="0"/>
              </a:defRPr>
            </a:lvl1pPr>
          </a:lstStyle>
          <a:p>
            <a:pPr>
              <a:defRPr/>
            </a:pPr>
            <a:endParaRPr lang="en-US"/>
          </a:p>
        </p:txBody>
      </p:sp>
      <p:sp>
        <p:nvSpPr>
          <p:cNvPr id="43011" name="Rectangle 3">
            <a:extLst>
              <a:ext uri="{FF2B5EF4-FFF2-40B4-BE49-F238E27FC236}">
                <a16:creationId xmlns:a16="http://schemas.microsoft.com/office/drawing/2014/main" id="{EEA9352A-2A69-4614-949D-8382D78CE320}"/>
              </a:ext>
            </a:extLst>
          </p:cNvPr>
          <p:cNvSpPr>
            <a:spLocks noGrp="1" noChangeArrowheads="1"/>
          </p:cNvSpPr>
          <p:nvPr>
            <p:ph type="dt" idx="1"/>
          </p:nvPr>
        </p:nvSpPr>
        <p:spPr bwMode="auto">
          <a:xfrm>
            <a:off x="3886200" y="0"/>
            <a:ext cx="2971800" cy="460375"/>
          </a:xfrm>
          <a:prstGeom prst="rect">
            <a:avLst/>
          </a:prstGeom>
          <a:noFill/>
          <a:ln w="9525">
            <a:noFill/>
            <a:miter lim="800000"/>
            <a:headEnd/>
            <a:tailEnd/>
          </a:ln>
          <a:effectLst/>
        </p:spPr>
        <p:txBody>
          <a:bodyPr vert="horz" wrap="square" lIns="91742" tIns="45870" rIns="91742" bIns="45870" numCol="1" anchor="t" anchorCtr="0" compatLnSpc="1">
            <a:prstTxWarp prst="textNoShape">
              <a:avLst/>
            </a:prstTxWarp>
          </a:bodyPr>
          <a:lstStyle>
            <a:lvl1pPr algn="r" defTabSz="917575">
              <a:defRPr sz="1200">
                <a:latin typeface="Times New Roman" charset="0"/>
              </a:defRPr>
            </a:lvl1pPr>
          </a:lstStyle>
          <a:p>
            <a:pPr>
              <a:defRPr/>
            </a:pPr>
            <a:endParaRPr lang="en-US"/>
          </a:p>
        </p:txBody>
      </p:sp>
      <p:sp>
        <p:nvSpPr>
          <p:cNvPr id="13316" name="Rectangle 4">
            <a:extLst>
              <a:ext uri="{FF2B5EF4-FFF2-40B4-BE49-F238E27FC236}">
                <a16:creationId xmlns:a16="http://schemas.microsoft.com/office/drawing/2014/main" id="{0407CD5E-FA2A-4ABD-97A1-0A9D0CB638F9}"/>
              </a:ext>
            </a:extLst>
          </p:cNvPr>
          <p:cNvSpPr>
            <a:spLocks noGrp="1" noRot="1" noChangeAspect="1" noChangeArrowheads="1" noTextEdit="1"/>
          </p:cNvSpPr>
          <p:nvPr>
            <p:ph type="sldImg" idx="2"/>
          </p:nvPr>
        </p:nvSpPr>
        <p:spPr bwMode="auto">
          <a:xfrm>
            <a:off x="1128713" y="688975"/>
            <a:ext cx="4602162" cy="34512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3" name="Rectangle 5">
            <a:extLst>
              <a:ext uri="{FF2B5EF4-FFF2-40B4-BE49-F238E27FC236}">
                <a16:creationId xmlns:a16="http://schemas.microsoft.com/office/drawing/2014/main" id="{2C5F72F6-219E-46F2-A4E5-F96F71073A61}"/>
              </a:ext>
            </a:extLst>
          </p:cNvPr>
          <p:cNvSpPr>
            <a:spLocks noGrp="1" noChangeArrowheads="1"/>
          </p:cNvSpPr>
          <p:nvPr>
            <p:ph type="body" sz="quarter" idx="3"/>
          </p:nvPr>
        </p:nvSpPr>
        <p:spPr bwMode="auto">
          <a:xfrm>
            <a:off x="914400" y="4368800"/>
            <a:ext cx="5029200" cy="4141788"/>
          </a:xfrm>
          <a:prstGeom prst="rect">
            <a:avLst/>
          </a:prstGeom>
          <a:noFill/>
          <a:ln w="9525">
            <a:noFill/>
            <a:miter lim="800000"/>
            <a:headEnd/>
            <a:tailEnd/>
          </a:ln>
          <a:effectLst/>
        </p:spPr>
        <p:txBody>
          <a:bodyPr vert="horz" wrap="square" lIns="91742" tIns="45870" rIns="91742" bIns="4587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3014" name="Rectangle 6">
            <a:extLst>
              <a:ext uri="{FF2B5EF4-FFF2-40B4-BE49-F238E27FC236}">
                <a16:creationId xmlns:a16="http://schemas.microsoft.com/office/drawing/2014/main" id="{3559F5CB-0413-4241-8581-2850F7F736E1}"/>
              </a:ext>
            </a:extLst>
          </p:cNvPr>
          <p:cNvSpPr>
            <a:spLocks noGrp="1" noChangeArrowheads="1"/>
          </p:cNvSpPr>
          <p:nvPr>
            <p:ph type="ftr" sz="quarter" idx="4"/>
          </p:nvPr>
        </p:nvSpPr>
        <p:spPr bwMode="auto">
          <a:xfrm>
            <a:off x="0" y="8739188"/>
            <a:ext cx="2971800" cy="460375"/>
          </a:xfrm>
          <a:prstGeom prst="rect">
            <a:avLst/>
          </a:prstGeom>
          <a:noFill/>
          <a:ln w="9525">
            <a:noFill/>
            <a:miter lim="800000"/>
            <a:headEnd/>
            <a:tailEnd/>
          </a:ln>
          <a:effectLst/>
        </p:spPr>
        <p:txBody>
          <a:bodyPr vert="horz" wrap="square" lIns="91742" tIns="45870" rIns="91742" bIns="45870" numCol="1" anchor="b" anchorCtr="0" compatLnSpc="1">
            <a:prstTxWarp prst="textNoShape">
              <a:avLst/>
            </a:prstTxWarp>
          </a:bodyPr>
          <a:lstStyle>
            <a:lvl1pPr defTabSz="917575">
              <a:defRPr sz="1200">
                <a:latin typeface="Times New Roman" charset="0"/>
              </a:defRPr>
            </a:lvl1pPr>
          </a:lstStyle>
          <a:p>
            <a:pPr>
              <a:defRPr/>
            </a:pPr>
            <a:endParaRPr lang="en-US"/>
          </a:p>
        </p:txBody>
      </p:sp>
      <p:sp>
        <p:nvSpPr>
          <p:cNvPr id="43015" name="Rectangle 7">
            <a:extLst>
              <a:ext uri="{FF2B5EF4-FFF2-40B4-BE49-F238E27FC236}">
                <a16:creationId xmlns:a16="http://schemas.microsoft.com/office/drawing/2014/main" id="{B115DB32-BEBF-4367-9959-9F85914230F4}"/>
              </a:ext>
            </a:extLst>
          </p:cNvPr>
          <p:cNvSpPr>
            <a:spLocks noGrp="1" noChangeArrowheads="1"/>
          </p:cNvSpPr>
          <p:nvPr>
            <p:ph type="sldNum" sz="quarter" idx="5"/>
          </p:nvPr>
        </p:nvSpPr>
        <p:spPr bwMode="auto">
          <a:xfrm>
            <a:off x="3886200" y="8739188"/>
            <a:ext cx="2971800" cy="460375"/>
          </a:xfrm>
          <a:prstGeom prst="rect">
            <a:avLst/>
          </a:prstGeom>
          <a:noFill/>
          <a:ln w="9525">
            <a:noFill/>
            <a:miter lim="800000"/>
            <a:headEnd/>
            <a:tailEnd/>
          </a:ln>
          <a:effectLst/>
        </p:spPr>
        <p:txBody>
          <a:bodyPr vert="horz" wrap="square" lIns="91742" tIns="45870" rIns="91742" bIns="45870" numCol="1" anchor="b" anchorCtr="0" compatLnSpc="1">
            <a:prstTxWarp prst="textNoShape">
              <a:avLst/>
            </a:prstTxWarp>
          </a:bodyPr>
          <a:lstStyle>
            <a:lvl1pPr algn="r" defTabSz="917575">
              <a:defRPr sz="1200"/>
            </a:lvl1pPr>
          </a:lstStyle>
          <a:p>
            <a:pPr>
              <a:defRPr/>
            </a:pPr>
            <a:fld id="{46A06A9C-E62B-4559-A0A0-0F1A428DCF21}"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lang="en-US"/>
              <a:t>Click to edit Master title style</a:t>
            </a:r>
            <a:endParaRPr lang="en-US" dirty="0"/>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a:t>Click to edit Master subtitle style</a:t>
            </a:r>
            <a:endParaRPr lang="en-US" dirty="0"/>
          </a:p>
        </p:txBody>
      </p:sp>
      <p:sp>
        <p:nvSpPr>
          <p:cNvPr id="4" name="Date Placeholder 6">
            <a:extLst>
              <a:ext uri="{FF2B5EF4-FFF2-40B4-BE49-F238E27FC236}">
                <a16:creationId xmlns:a16="http://schemas.microsoft.com/office/drawing/2014/main" id="{B626B415-18A1-4EE6-9ECB-CBF926C86D5B}"/>
              </a:ext>
            </a:extLst>
          </p:cNvPr>
          <p:cNvSpPr>
            <a:spLocks noGrp="1"/>
          </p:cNvSpPr>
          <p:nvPr>
            <p:ph type="dt" sz="half" idx="10"/>
          </p:nvPr>
        </p:nvSpPr>
        <p:spPr/>
        <p:txBody>
          <a:bodyPr/>
          <a:lstStyle>
            <a:lvl1pPr>
              <a:defRPr/>
            </a:lvl1pPr>
            <a:extLst/>
          </a:lstStyle>
          <a:p>
            <a:pPr>
              <a:defRPr/>
            </a:pPr>
            <a:fld id="{44D1BEE7-B551-451D-A43C-5AD3EAB2D0C6}" type="datetimeFigureOut">
              <a:rPr lang="en-US"/>
              <a:pPr>
                <a:defRPr/>
              </a:pPr>
              <a:t>2/7/2020</a:t>
            </a:fld>
            <a:endParaRPr lang="en-US"/>
          </a:p>
        </p:txBody>
      </p:sp>
      <p:sp>
        <p:nvSpPr>
          <p:cNvPr id="5" name="Footer Placeholder 19">
            <a:extLst>
              <a:ext uri="{FF2B5EF4-FFF2-40B4-BE49-F238E27FC236}">
                <a16:creationId xmlns:a16="http://schemas.microsoft.com/office/drawing/2014/main" id="{1760AF9C-FEC4-4F81-9E63-18F68E7BDEB2}"/>
              </a:ext>
            </a:extLst>
          </p:cNvPr>
          <p:cNvSpPr>
            <a:spLocks noGrp="1"/>
          </p:cNvSpPr>
          <p:nvPr>
            <p:ph type="ftr" sz="quarter" idx="11"/>
          </p:nvPr>
        </p:nvSpPr>
        <p:spPr/>
        <p:txBody>
          <a:bodyPr/>
          <a:lstStyle>
            <a:lvl1pPr>
              <a:defRPr/>
            </a:lvl1pPr>
            <a:extLst/>
          </a:lstStyle>
          <a:p>
            <a:pPr>
              <a:defRPr/>
            </a:pPr>
            <a:r>
              <a:rPr lang="en-US"/>
              <a:t>Social Science Computing Cooperative</a:t>
            </a:r>
          </a:p>
          <a:p>
            <a:pPr>
              <a:defRPr/>
            </a:pPr>
            <a:r>
              <a:rPr lang="en-US"/>
              <a:t>University of Wisconsin - Madison</a:t>
            </a:r>
            <a:endParaRPr lang="en-US">
              <a:solidFill>
                <a:srgbClr val="000000"/>
              </a:solidFill>
            </a:endParaRPr>
          </a:p>
        </p:txBody>
      </p:sp>
      <p:sp>
        <p:nvSpPr>
          <p:cNvPr id="6" name="Slide Number Placeholder 9">
            <a:extLst>
              <a:ext uri="{FF2B5EF4-FFF2-40B4-BE49-F238E27FC236}">
                <a16:creationId xmlns:a16="http://schemas.microsoft.com/office/drawing/2014/main" id="{90CD3EA9-C9B7-4A83-82C2-D47833165B62}"/>
              </a:ext>
            </a:extLst>
          </p:cNvPr>
          <p:cNvSpPr>
            <a:spLocks noGrp="1"/>
          </p:cNvSpPr>
          <p:nvPr>
            <p:ph type="sldNum" sz="quarter" idx="12"/>
          </p:nvPr>
        </p:nvSpPr>
        <p:spPr/>
        <p:txBody>
          <a:bodyPr/>
          <a:lstStyle>
            <a:lvl1pPr>
              <a:defRPr/>
            </a:lvl1pPr>
          </a:lstStyle>
          <a:p>
            <a:pPr>
              <a:defRPr/>
            </a:pPr>
            <a:fld id="{CA3B8ED7-4A7A-43BA-8B6F-722DDEDC9DD8}" type="slidenum">
              <a:rPr lang="en-US"/>
              <a:pPr>
                <a:defRPr/>
              </a:pPr>
              <a:t>‹#›</a:t>
            </a:fld>
            <a:endParaRPr lang="en-US"/>
          </a:p>
        </p:txBody>
      </p:sp>
    </p:spTree>
    <p:extLst>
      <p:ext uri="{BB962C8B-B14F-4D97-AF65-F5344CB8AC3E}">
        <p14:creationId xmlns:p14="http://schemas.microsoft.com/office/powerpoint/2010/main" val="19798646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23">
            <a:extLst>
              <a:ext uri="{FF2B5EF4-FFF2-40B4-BE49-F238E27FC236}">
                <a16:creationId xmlns:a16="http://schemas.microsoft.com/office/drawing/2014/main" id="{E523077C-A4F0-4B61-B96C-700098BDF092}"/>
              </a:ext>
            </a:extLst>
          </p:cNvPr>
          <p:cNvSpPr>
            <a:spLocks noGrp="1"/>
          </p:cNvSpPr>
          <p:nvPr>
            <p:ph type="dt" sz="half" idx="10"/>
          </p:nvPr>
        </p:nvSpPr>
        <p:spPr/>
        <p:txBody>
          <a:bodyPr/>
          <a:lstStyle>
            <a:lvl1pPr>
              <a:defRPr/>
            </a:lvl1pPr>
          </a:lstStyle>
          <a:p>
            <a:pPr>
              <a:defRPr/>
            </a:pPr>
            <a:fld id="{276D6327-8486-4705-BB5A-388508FE60FF}" type="datetimeFigureOut">
              <a:rPr lang="en-US"/>
              <a:pPr>
                <a:defRPr/>
              </a:pPr>
              <a:t>2/7/2020</a:t>
            </a:fld>
            <a:endParaRPr lang="en-US" dirty="0"/>
          </a:p>
        </p:txBody>
      </p:sp>
      <p:sp>
        <p:nvSpPr>
          <p:cNvPr id="5" name="Footer Placeholder 9">
            <a:extLst>
              <a:ext uri="{FF2B5EF4-FFF2-40B4-BE49-F238E27FC236}">
                <a16:creationId xmlns:a16="http://schemas.microsoft.com/office/drawing/2014/main" id="{4388CACF-3EEA-4C44-9D1B-CC9B7C80200D}"/>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21">
            <a:extLst>
              <a:ext uri="{FF2B5EF4-FFF2-40B4-BE49-F238E27FC236}">
                <a16:creationId xmlns:a16="http://schemas.microsoft.com/office/drawing/2014/main" id="{D5BD5A9A-BCDE-4986-9BFF-EDCE8F174E41}"/>
              </a:ext>
            </a:extLst>
          </p:cNvPr>
          <p:cNvSpPr>
            <a:spLocks noGrp="1"/>
          </p:cNvSpPr>
          <p:nvPr>
            <p:ph type="sldNum" sz="quarter" idx="12"/>
          </p:nvPr>
        </p:nvSpPr>
        <p:spPr/>
        <p:txBody>
          <a:bodyPr/>
          <a:lstStyle>
            <a:lvl1pPr>
              <a:defRPr/>
            </a:lvl1pPr>
          </a:lstStyle>
          <a:p>
            <a:pPr>
              <a:defRPr/>
            </a:pPr>
            <a:fld id="{07779238-74C7-4078-9B3F-FDA25F63B584}" type="slidenum">
              <a:rPr lang="en-US"/>
              <a:pPr>
                <a:defRPr/>
              </a:pPr>
              <a:t>‹#›</a:t>
            </a:fld>
            <a:endParaRPr lang="en-US"/>
          </a:p>
        </p:txBody>
      </p:sp>
    </p:spTree>
    <p:extLst>
      <p:ext uri="{BB962C8B-B14F-4D97-AF65-F5344CB8AC3E}">
        <p14:creationId xmlns:p14="http://schemas.microsoft.com/office/powerpoint/2010/main" val="23633616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143000" y="274640"/>
            <a:ext cx="55626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23">
            <a:extLst>
              <a:ext uri="{FF2B5EF4-FFF2-40B4-BE49-F238E27FC236}">
                <a16:creationId xmlns:a16="http://schemas.microsoft.com/office/drawing/2014/main" id="{C6B03AD4-4FD2-4A79-A932-03BBF4DA554F}"/>
              </a:ext>
            </a:extLst>
          </p:cNvPr>
          <p:cNvSpPr>
            <a:spLocks noGrp="1"/>
          </p:cNvSpPr>
          <p:nvPr>
            <p:ph type="dt" sz="half" idx="10"/>
          </p:nvPr>
        </p:nvSpPr>
        <p:spPr/>
        <p:txBody>
          <a:bodyPr/>
          <a:lstStyle>
            <a:lvl1pPr>
              <a:defRPr/>
            </a:lvl1pPr>
          </a:lstStyle>
          <a:p>
            <a:pPr>
              <a:defRPr/>
            </a:pPr>
            <a:fld id="{EAF9C86C-5E59-4966-A23E-7ADF07584F67}" type="datetimeFigureOut">
              <a:rPr lang="en-US"/>
              <a:pPr>
                <a:defRPr/>
              </a:pPr>
              <a:t>2/7/2020</a:t>
            </a:fld>
            <a:endParaRPr lang="en-US" dirty="0"/>
          </a:p>
        </p:txBody>
      </p:sp>
      <p:sp>
        <p:nvSpPr>
          <p:cNvPr id="5" name="Footer Placeholder 9">
            <a:extLst>
              <a:ext uri="{FF2B5EF4-FFF2-40B4-BE49-F238E27FC236}">
                <a16:creationId xmlns:a16="http://schemas.microsoft.com/office/drawing/2014/main" id="{8534B1E7-655A-4FA7-8A7C-348E3170540B}"/>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21">
            <a:extLst>
              <a:ext uri="{FF2B5EF4-FFF2-40B4-BE49-F238E27FC236}">
                <a16:creationId xmlns:a16="http://schemas.microsoft.com/office/drawing/2014/main" id="{6A8D237D-1188-4684-B46A-15DAE7CAB3EC}"/>
              </a:ext>
            </a:extLst>
          </p:cNvPr>
          <p:cNvSpPr>
            <a:spLocks noGrp="1"/>
          </p:cNvSpPr>
          <p:nvPr>
            <p:ph type="sldNum" sz="quarter" idx="12"/>
          </p:nvPr>
        </p:nvSpPr>
        <p:spPr/>
        <p:txBody>
          <a:bodyPr/>
          <a:lstStyle>
            <a:lvl1pPr>
              <a:defRPr/>
            </a:lvl1pPr>
          </a:lstStyle>
          <a:p>
            <a:pPr>
              <a:defRPr/>
            </a:pPr>
            <a:fld id="{29239608-F5C6-47AB-9852-C1DF866421E5}" type="slidenum">
              <a:rPr lang="en-US"/>
              <a:pPr>
                <a:defRPr/>
              </a:pPr>
              <a:t>‹#›</a:t>
            </a:fld>
            <a:endParaRPr lang="en-US"/>
          </a:p>
        </p:txBody>
      </p:sp>
    </p:spTree>
    <p:extLst>
      <p:ext uri="{BB962C8B-B14F-4D97-AF65-F5344CB8AC3E}">
        <p14:creationId xmlns:p14="http://schemas.microsoft.com/office/powerpoint/2010/main" val="17504612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23">
            <a:extLst>
              <a:ext uri="{FF2B5EF4-FFF2-40B4-BE49-F238E27FC236}">
                <a16:creationId xmlns:a16="http://schemas.microsoft.com/office/drawing/2014/main" id="{C0ACAEF6-2785-478D-A2A3-C9B594ED2F01}"/>
              </a:ext>
            </a:extLst>
          </p:cNvPr>
          <p:cNvSpPr>
            <a:spLocks noGrp="1"/>
          </p:cNvSpPr>
          <p:nvPr>
            <p:ph type="dt" sz="half" idx="10"/>
          </p:nvPr>
        </p:nvSpPr>
        <p:spPr/>
        <p:txBody>
          <a:bodyPr/>
          <a:lstStyle>
            <a:lvl1pPr>
              <a:defRPr/>
            </a:lvl1pPr>
          </a:lstStyle>
          <a:p>
            <a:pPr>
              <a:defRPr/>
            </a:pPr>
            <a:fld id="{C6C6D715-E2C3-4E96-9C68-86ADE1B780F9}" type="datetimeFigureOut">
              <a:rPr lang="en-US"/>
              <a:pPr>
                <a:defRPr/>
              </a:pPr>
              <a:t>2/7/2020</a:t>
            </a:fld>
            <a:endParaRPr lang="en-US" dirty="0"/>
          </a:p>
        </p:txBody>
      </p:sp>
      <p:sp>
        <p:nvSpPr>
          <p:cNvPr id="5" name="Footer Placeholder 9">
            <a:extLst>
              <a:ext uri="{FF2B5EF4-FFF2-40B4-BE49-F238E27FC236}">
                <a16:creationId xmlns:a16="http://schemas.microsoft.com/office/drawing/2014/main" id="{9876AEA8-DAB6-4C36-808F-79E5C691E781}"/>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21">
            <a:extLst>
              <a:ext uri="{FF2B5EF4-FFF2-40B4-BE49-F238E27FC236}">
                <a16:creationId xmlns:a16="http://schemas.microsoft.com/office/drawing/2014/main" id="{91F99171-F47F-4BDD-AF3A-4F720B1F5376}"/>
              </a:ext>
            </a:extLst>
          </p:cNvPr>
          <p:cNvSpPr>
            <a:spLocks noGrp="1"/>
          </p:cNvSpPr>
          <p:nvPr>
            <p:ph type="sldNum" sz="quarter" idx="12"/>
          </p:nvPr>
        </p:nvSpPr>
        <p:spPr/>
        <p:txBody>
          <a:bodyPr/>
          <a:lstStyle>
            <a:lvl1pPr>
              <a:defRPr/>
            </a:lvl1pPr>
          </a:lstStyle>
          <a:p>
            <a:pPr>
              <a:defRPr/>
            </a:pPr>
            <a:fld id="{6727A9F2-E9F5-46BA-B6BD-C56839C74E81}" type="slidenum">
              <a:rPr lang="en-US"/>
              <a:pPr>
                <a:defRPr/>
              </a:pPr>
              <a:t>‹#›</a:t>
            </a:fld>
            <a:endParaRPr lang="en-US"/>
          </a:p>
        </p:txBody>
      </p:sp>
    </p:spTree>
    <p:extLst>
      <p:ext uri="{BB962C8B-B14F-4D97-AF65-F5344CB8AC3E}">
        <p14:creationId xmlns:p14="http://schemas.microsoft.com/office/powerpoint/2010/main" val="35871290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8E7D438-16D3-4467-9D7F-202A9008000F}"/>
              </a:ext>
            </a:extLst>
          </p:cNvPr>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5" name="Rectangle 4">
            <a:extLst>
              <a:ext uri="{FF2B5EF4-FFF2-40B4-BE49-F238E27FC236}">
                <a16:creationId xmlns:a16="http://schemas.microsoft.com/office/drawing/2014/main" id="{6810F3C7-31B1-4B56-BC1B-DB733579DC0C}"/>
              </a:ext>
            </a:extLst>
          </p:cNvPr>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en-US"/>
              <a:t>Click to edit Master title style</a:t>
            </a:r>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a:t>Click to edit Master text styles</a:t>
            </a:r>
          </a:p>
        </p:txBody>
      </p:sp>
      <p:sp>
        <p:nvSpPr>
          <p:cNvPr id="6" name="Date Placeholder 3">
            <a:extLst>
              <a:ext uri="{FF2B5EF4-FFF2-40B4-BE49-F238E27FC236}">
                <a16:creationId xmlns:a16="http://schemas.microsoft.com/office/drawing/2014/main" id="{EB12AD49-594F-419D-8597-BFEAF286E0A6}"/>
              </a:ext>
            </a:extLst>
          </p:cNvPr>
          <p:cNvSpPr>
            <a:spLocks noGrp="1"/>
          </p:cNvSpPr>
          <p:nvPr>
            <p:ph type="dt" sz="half" idx="10"/>
          </p:nvPr>
        </p:nvSpPr>
        <p:spPr/>
        <p:txBody>
          <a:bodyPr/>
          <a:lstStyle>
            <a:lvl1pPr>
              <a:defRPr/>
            </a:lvl1pPr>
            <a:extLst/>
          </a:lstStyle>
          <a:p>
            <a:pPr>
              <a:defRPr/>
            </a:pPr>
            <a:fld id="{49AEF9CD-138C-4E75-BC8E-24785E1534FF}" type="datetimeFigureOut">
              <a:rPr lang="en-US"/>
              <a:pPr>
                <a:defRPr/>
              </a:pPr>
              <a:t>2/7/2020</a:t>
            </a:fld>
            <a:endParaRPr lang="en-US"/>
          </a:p>
        </p:txBody>
      </p:sp>
      <p:sp>
        <p:nvSpPr>
          <p:cNvPr id="7" name="Footer Placeholder 4">
            <a:extLst>
              <a:ext uri="{FF2B5EF4-FFF2-40B4-BE49-F238E27FC236}">
                <a16:creationId xmlns:a16="http://schemas.microsoft.com/office/drawing/2014/main" id="{EBBD2C19-78F8-4F8A-82AC-CC965A8CEEA2}"/>
              </a:ext>
            </a:extLst>
          </p:cNvPr>
          <p:cNvSpPr>
            <a:spLocks noGrp="1"/>
          </p:cNvSpPr>
          <p:nvPr>
            <p:ph type="ftr" sz="quarter" idx="11"/>
          </p:nvPr>
        </p:nvSpPr>
        <p:spPr/>
        <p:txBody>
          <a:bodyPr/>
          <a:lstStyle>
            <a:lvl1pPr>
              <a:defRPr/>
            </a:lvl1pPr>
            <a:extLst/>
          </a:lstStyle>
          <a:p>
            <a:pPr>
              <a:defRPr/>
            </a:pPr>
            <a:endParaRPr lang="en-US"/>
          </a:p>
        </p:txBody>
      </p:sp>
      <p:sp>
        <p:nvSpPr>
          <p:cNvPr id="8" name="Slide Number Placeholder 5">
            <a:extLst>
              <a:ext uri="{FF2B5EF4-FFF2-40B4-BE49-F238E27FC236}">
                <a16:creationId xmlns:a16="http://schemas.microsoft.com/office/drawing/2014/main" id="{AF754D45-4990-426D-A145-6F672E6BCAD5}"/>
              </a:ext>
            </a:extLst>
          </p:cNvPr>
          <p:cNvSpPr>
            <a:spLocks noGrp="1"/>
          </p:cNvSpPr>
          <p:nvPr>
            <p:ph type="sldNum" sz="quarter" idx="12"/>
          </p:nvPr>
        </p:nvSpPr>
        <p:spPr/>
        <p:txBody>
          <a:bodyPr/>
          <a:lstStyle>
            <a:lvl1pPr>
              <a:defRPr/>
            </a:lvl1pPr>
          </a:lstStyle>
          <a:p>
            <a:pPr>
              <a:defRPr/>
            </a:pPr>
            <a:fld id="{CF31D2CD-7DE5-417C-B896-98D04E25E475}" type="slidenum">
              <a:rPr lang="en-US"/>
              <a:pPr>
                <a:defRPr/>
              </a:pPr>
              <a:t>‹#›</a:t>
            </a:fld>
            <a:endParaRPr lang="en-US"/>
          </a:p>
        </p:txBody>
      </p:sp>
    </p:spTree>
    <p:extLst>
      <p:ext uri="{BB962C8B-B14F-4D97-AF65-F5344CB8AC3E}">
        <p14:creationId xmlns:p14="http://schemas.microsoft.com/office/powerpoint/2010/main" val="3315629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lang="en-US"/>
              <a:t>Click to edit Master title style</a:t>
            </a:r>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23">
            <a:extLst>
              <a:ext uri="{FF2B5EF4-FFF2-40B4-BE49-F238E27FC236}">
                <a16:creationId xmlns:a16="http://schemas.microsoft.com/office/drawing/2014/main" id="{B12AACFB-3146-4312-9426-EC479C375A73}"/>
              </a:ext>
            </a:extLst>
          </p:cNvPr>
          <p:cNvSpPr>
            <a:spLocks noGrp="1"/>
          </p:cNvSpPr>
          <p:nvPr>
            <p:ph type="dt" sz="half" idx="10"/>
          </p:nvPr>
        </p:nvSpPr>
        <p:spPr/>
        <p:txBody>
          <a:bodyPr/>
          <a:lstStyle>
            <a:lvl1pPr>
              <a:defRPr/>
            </a:lvl1pPr>
          </a:lstStyle>
          <a:p>
            <a:pPr>
              <a:defRPr/>
            </a:pPr>
            <a:fld id="{456C186F-1DF8-4FBD-BF67-6C744A019F0F}" type="datetimeFigureOut">
              <a:rPr lang="en-US"/>
              <a:pPr>
                <a:defRPr/>
              </a:pPr>
              <a:t>2/7/2020</a:t>
            </a:fld>
            <a:endParaRPr lang="en-US" dirty="0"/>
          </a:p>
        </p:txBody>
      </p:sp>
      <p:sp>
        <p:nvSpPr>
          <p:cNvPr id="6" name="Footer Placeholder 9">
            <a:extLst>
              <a:ext uri="{FF2B5EF4-FFF2-40B4-BE49-F238E27FC236}">
                <a16:creationId xmlns:a16="http://schemas.microsoft.com/office/drawing/2014/main" id="{1C560D06-AC8C-41E2-841B-B6592C1B72F2}"/>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21">
            <a:extLst>
              <a:ext uri="{FF2B5EF4-FFF2-40B4-BE49-F238E27FC236}">
                <a16:creationId xmlns:a16="http://schemas.microsoft.com/office/drawing/2014/main" id="{57C7C612-FD3D-4190-A8B7-31094A424B58}"/>
              </a:ext>
            </a:extLst>
          </p:cNvPr>
          <p:cNvSpPr>
            <a:spLocks noGrp="1"/>
          </p:cNvSpPr>
          <p:nvPr>
            <p:ph type="sldNum" sz="quarter" idx="12"/>
          </p:nvPr>
        </p:nvSpPr>
        <p:spPr/>
        <p:txBody>
          <a:bodyPr/>
          <a:lstStyle>
            <a:lvl1pPr>
              <a:defRPr/>
            </a:lvl1pPr>
          </a:lstStyle>
          <a:p>
            <a:pPr>
              <a:defRPr/>
            </a:pPr>
            <a:fld id="{35D0943B-0836-4CEA-A732-BD6F8226C8A4}" type="slidenum">
              <a:rPr lang="en-US"/>
              <a:pPr>
                <a:defRPr/>
              </a:pPr>
              <a:t>‹#›</a:t>
            </a:fld>
            <a:endParaRPr lang="en-US"/>
          </a:p>
        </p:txBody>
      </p:sp>
    </p:spTree>
    <p:extLst>
      <p:ext uri="{BB962C8B-B14F-4D97-AF65-F5344CB8AC3E}">
        <p14:creationId xmlns:p14="http://schemas.microsoft.com/office/powerpoint/2010/main" val="40410904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66800" y="5160336"/>
            <a:ext cx="8229600" cy="1143000"/>
          </a:xfrm>
        </p:spPr>
        <p:txBody>
          <a:bodyPr/>
          <a:lstStyle>
            <a:lvl1pPr algn="ctr">
              <a:defRPr sz="4500" b="1" cap="none" baseline="0"/>
            </a:lvl1pPr>
            <a:extLst/>
          </a:lstStyle>
          <a:p>
            <a:r>
              <a:rPr lang="en-US"/>
              <a:t>Click to edit Master title style</a:t>
            </a:r>
            <a:endParaRPr lang="en-US" dirty="0"/>
          </a:p>
        </p:txBody>
      </p:sp>
      <p:sp>
        <p:nvSpPr>
          <p:cNvPr id="3" name="Text Placeholder 2"/>
          <p:cNvSpPr>
            <a:spLocks noGrp="1"/>
          </p:cNvSpPr>
          <p:nvPr>
            <p:ph type="body" idx="1"/>
          </p:nvPr>
        </p:nvSpPr>
        <p:spPr>
          <a:xfrm>
            <a:off x="11430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a:t>Click to edit Master text styles</a:t>
            </a:r>
          </a:p>
        </p:txBody>
      </p:sp>
      <p:sp>
        <p:nvSpPr>
          <p:cNvPr id="4" name="Text Placeholder 3"/>
          <p:cNvSpPr>
            <a:spLocks noGrp="1"/>
          </p:cNvSpPr>
          <p:nvPr>
            <p:ph type="body" sz="half" idx="3"/>
          </p:nvPr>
        </p:nvSpPr>
        <p:spPr>
          <a:xfrm>
            <a:off x="5349240" y="328278"/>
            <a:ext cx="3642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a:t>Click to edit Master text styles</a:t>
            </a:r>
          </a:p>
        </p:txBody>
      </p:sp>
      <p:sp>
        <p:nvSpPr>
          <p:cNvPr id="5" name="Content Placeholder 4"/>
          <p:cNvSpPr>
            <a:spLocks noGrp="1"/>
          </p:cNvSpPr>
          <p:nvPr>
            <p:ph sz="quarter" idx="2"/>
          </p:nvPr>
        </p:nvSpPr>
        <p:spPr>
          <a:xfrm>
            <a:off x="11430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5349240" y="969336"/>
            <a:ext cx="37185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23">
            <a:extLst>
              <a:ext uri="{FF2B5EF4-FFF2-40B4-BE49-F238E27FC236}">
                <a16:creationId xmlns:a16="http://schemas.microsoft.com/office/drawing/2014/main" id="{562FC120-2101-419A-BE3D-DDD5830BDC76}"/>
              </a:ext>
            </a:extLst>
          </p:cNvPr>
          <p:cNvSpPr>
            <a:spLocks noGrp="1"/>
          </p:cNvSpPr>
          <p:nvPr>
            <p:ph type="dt" sz="half" idx="10"/>
          </p:nvPr>
        </p:nvSpPr>
        <p:spPr/>
        <p:txBody>
          <a:bodyPr/>
          <a:lstStyle>
            <a:lvl1pPr>
              <a:defRPr/>
            </a:lvl1pPr>
          </a:lstStyle>
          <a:p>
            <a:pPr>
              <a:defRPr/>
            </a:pPr>
            <a:fld id="{F157CAA6-61D2-4E85-A242-0BCBDF43C35F}" type="datetimeFigureOut">
              <a:rPr lang="en-US"/>
              <a:pPr>
                <a:defRPr/>
              </a:pPr>
              <a:t>2/7/2020</a:t>
            </a:fld>
            <a:endParaRPr lang="en-US" dirty="0"/>
          </a:p>
        </p:txBody>
      </p:sp>
      <p:sp>
        <p:nvSpPr>
          <p:cNvPr id="8" name="Footer Placeholder 9">
            <a:extLst>
              <a:ext uri="{FF2B5EF4-FFF2-40B4-BE49-F238E27FC236}">
                <a16:creationId xmlns:a16="http://schemas.microsoft.com/office/drawing/2014/main" id="{D747E3FF-D3A5-424A-8B14-6299F5B6DBC9}"/>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21">
            <a:extLst>
              <a:ext uri="{FF2B5EF4-FFF2-40B4-BE49-F238E27FC236}">
                <a16:creationId xmlns:a16="http://schemas.microsoft.com/office/drawing/2014/main" id="{07B983E7-1A13-4C14-A917-5FB9614721DE}"/>
              </a:ext>
            </a:extLst>
          </p:cNvPr>
          <p:cNvSpPr>
            <a:spLocks noGrp="1"/>
          </p:cNvSpPr>
          <p:nvPr>
            <p:ph type="sldNum" sz="quarter" idx="12"/>
          </p:nvPr>
        </p:nvSpPr>
        <p:spPr/>
        <p:txBody>
          <a:bodyPr/>
          <a:lstStyle>
            <a:lvl1pPr>
              <a:defRPr/>
            </a:lvl1pPr>
          </a:lstStyle>
          <a:p>
            <a:pPr>
              <a:defRPr/>
            </a:pPr>
            <a:fld id="{B9574C85-3905-47BC-8917-2D7481B62B54}" type="slidenum">
              <a:rPr lang="en-US"/>
              <a:pPr>
                <a:defRPr/>
              </a:pPr>
              <a:t>‹#›</a:t>
            </a:fld>
            <a:endParaRPr lang="en-US"/>
          </a:p>
        </p:txBody>
      </p:sp>
    </p:spTree>
    <p:extLst>
      <p:ext uri="{BB962C8B-B14F-4D97-AF65-F5344CB8AC3E}">
        <p14:creationId xmlns:p14="http://schemas.microsoft.com/office/powerpoint/2010/main" val="13125786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lang="en-US"/>
              <a:t>Click to edit Master title style</a:t>
            </a:r>
            <a:endParaRPr lang="en-US" dirty="0"/>
          </a:p>
        </p:txBody>
      </p:sp>
      <p:sp>
        <p:nvSpPr>
          <p:cNvPr id="3" name="Date Placeholder 23">
            <a:extLst>
              <a:ext uri="{FF2B5EF4-FFF2-40B4-BE49-F238E27FC236}">
                <a16:creationId xmlns:a16="http://schemas.microsoft.com/office/drawing/2014/main" id="{AEB7D984-851F-4E31-941F-439D4B0F5C98}"/>
              </a:ext>
            </a:extLst>
          </p:cNvPr>
          <p:cNvSpPr>
            <a:spLocks noGrp="1"/>
          </p:cNvSpPr>
          <p:nvPr>
            <p:ph type="dt" sz="half" idx="10"/>
          </p:nvPr>
        </p:nvSpPr>
        <p:spPr/>
        <p:txBody>
          <a:bodyPr/>
          <a:lstStyle>
            <a:lvl1pPr>
              <a:defRPr/>
            </a:lvl1pPr>
          </a:lstStyle>
          <a:p>
            <a:pPr>
              <a:defRPr/>
            </a:pPr>
            <a:fld id="{C5DE631B-EAF8-4FEC-ADC6-96F7F0E24226}" type="datetimeFigureOut">
              <a:rPr lang="en-US"/>
              <a:pPr>
                <a:defRPr/>
              </a:pPr>
              <a:t>2/7/2020</a:t>
            </a:fld>
            <a:endParaRPr lang="en-US" dirty="0"/>
          </a:p>
        </p:txBody>
      </p:sp>
      <p:sp>
        <p:nvSpPr>
          <p:cNvPr id="4" name="Footer Placeholder 9">
            <a:extLst>
              <a:ext uri="{FF2B5EF4-FFF2-40B4-BE49-F238E27FC236}">
                <a16:creationId xmlns:a16="http://schemas.microsoft.com/office/drawing/2014/main" id="{30580186-00A0-41DA-9790-297AF18BBEDA}"/>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21">
            <a:extLst>
              <a:ext uri="{FF2B5EF4-FFF2-40B4-BE49-F238E27FC236}">
                <a16:creationId xmlns:a16="http://schemas.microsoft.com/office/drawing/2014/main" id="{F9A76C10-0795-4435-AFC9-5D7C8E6254FB}"/>
              </a:ext>
            </a:extLst>
          </p:cNvPr>
          <p:cNvSpPr>
            <a:spLocks noGrp="1"/>
          </p:cNvSpPr>
          <p:nvPr>
            <p:ph type="sldNum" sz="quarter" idx="12"/>
          </p:nvPr>
        </p:nvSpPr>
        <p:spPr/>
        <p:txBody>
          <a:bodyPr/>
          <a:lstStyle>
            <a:lvl1pPr>
              <a:defRPr/>
            </a:lvl1pPr>
          </a:lstStyle>
          <a:p>
            <a:pPr>
              <a:defRPr/>
            </a:pPr>
            <a:fld id="{9396D9C8-4DAC-4143-BE5F-275803F95797}" type="slidenum">
              <a:rPr lang="en-US"/>
              <a:pPr>
                <a:defRPr/>
              </a:pPr>
              <a:t>‹#›</a:t>
            </a:fld>
            <a:endParaRPr lang="en-US"/>
          </a:p>
        </p:txBody>
      </p:sp>
    </p:spTree>
    <p:extLst>
      <p:ext uri="{BB962C8B-B14F-4D97-AF65-F5344CB8AC3E}">
        <p14:creationId xmlns:p14="http://schemas.microsoft.com/office/powerpoint/2010/main" val="4213022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9D1A45E-9F5F-4479-94FA-04C2E8333922}"/>
              </a:ext>
            </a:extLst>
          </p:cNvPr>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3" name="Rectangle 2">
            <a:extLst>
              <a:ext uri="{FF2B5EF4-FFF2-40B4-BE49-F238E27FC236}">
                <a16:creationId xmlns:a16="http://schemas.microsoft.com/office/drawing/2014/main" id="{E5246CB5-2021-4EAE-8D65-4608A9C9327F}"/>
              </a:ext>
            </a:extLst>
          </p:cNvPr>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4" name="Date Placeholder 1">
            <a:extLst>
              <a:ext uri="{FF2B5EF4-FFF2-40B4-BE49-F238E27FC236}">
                <a16:creationId xmlns:a16="http://schemas.microsoft.com/office/drawing/2014/main" id="{7ABE407B-B3BF-4C83-B018-3C198FDB7F1A}"/>
              </a:ext>
            </a:extLst>
          </p:cNvPr>
          <p:cNvSpPr>
            <a:spLocks noGrp="1"/>
          </p:cNvSpPr>
          <p:nvPr>
            <p:ph type="dt" sz="half" idx="10"/>
          </p:nvPr>
        </p:nvSpPr>
        <p:spPr/>
        <p:txBody>
          <a:bodyPr/>
          <a:lstStyle>
            <a:lvl1pPr>
              <a:defRPr/>
            </a:lvl1pPr>
            <a:extLst/>
          </a:lstStyle>
          <a:p>
            <a:pPr>
              <a:defRPr/>
            </a:pPr>
            <a:fld id="{4C149399-CC42-4508-A30E-721C3B4995A4}" type="datetimeFigureOut">
              <a:rPr lang="en-US"/>
              <a:pPr>
                <a:defRPr/>
              </a:pPr>
              <a:t>2/7/2020</a:t>
            </a:fld>
            <a:endParaRPr lang="en-US"/>
          </a:p>
        </p:txBody>
      </p:sp>
      <p:sp>
        <p:nvSpPr>
          <p:cNvPr id="5" name="Footer Placeholder 2">
            <a:extLst>
              <a:ext uri="{FF2B5EF4-FFF2-40B4-BE49-F238E27FC236}">
                <a16:creationId xmlns:a16="http://schemas.microsoft.com/office/drawing/2014/main" id="{01D1255E-0F58-49EE-897C-8C91F2CFAD83}"/>
              </a:ext>
            </a:extLst>
          </p:cNvPr>
          <p:cNvSpPr>
            <a:spLocks noGrp="1"/>
          </p:cNvSpPr>
          <p:nvPr>
            <p:ph type="ftr" sz="quarter" idx="11"/>
          </p:nvPr>
        </p:nvSpPr>
        <p:spPr/>
        <p:txBody>
          <a:bodyPr/>
          <a:lstStyle>
            <a:lvl1pPr>
              <a:defRPr/>
            </a:lvl1pPr>
            <a:extLst/>
          </a:lstStyle>
          <a:p>
            <a:pPr>
              <a:defRPr/>
            </a:pPr>
            <a:endParaRPr lang="en-US"/>
          </a:p>
        </p:txBody>
      </p:sp>
      <p:sp>
        <p:nvSpPr>
          <p:cNvPr id="6" name="Slide Number Placeholder 3">
            <a:extLst>
              <a:ext uri="{FF2B5EF4-FFF2-40B4-BE49-F238E27FC236}">
                <a16:creationId xmlns:a16="http://schemas.microsoft.com/office/drawing/2014/main" id="{324C3A3A-4421-4D15-A552-CF50F0668721}"/>
              </a:ext>
            </a:extLst>
          </p:cNvPr>
          <p:cNvSpPr>
            <a:spLocks noGrp="1"/>
          </p:cNvSpPr>
          <p:nvPr>
            <p:ph type="sldNum" sz="quarter" idx="12"/>
          </p:nvPr>
        </p:nvSpPr>
        <p:spPr/>
        <p:txBody>
          <a:bodyPr/>
          <a:lstStyle>
            <a:lvl1pPr>
              <a:defRPr/>
            </a:lvl1pPr>
          </a:lstStyle>
          <a:p>
            <a:pPr>
              <a:defRPr/>
            </a:pPr>
            <a:fld id="{C80EAC12-ED61-448D-ABD9-B2BED33239F4}" type="slidenum">
              <a:rPr lang="en-US"/>
              <a:pPr>
                <a:defRPr/>
              </a:pPr>
              <a:t>‹#›</a:t>
            </a:fld>
            <a:endParaRPr lang="en-US"/>
          </a:p>
        </p:txBody>
      </p:sp>
    </p:spTree>
    <p:extLst>
      <p:ext uri="{BB962C8B-B14F-4D97-AF65-F5344CB8AC3E}">
        <p14:creationId xmlns:p14="http://schemas.microsoft.com/office/powerpoint/2010/main" val="11121823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66800" y="216778"/>
            <a:ext cx="3810000" cy="1162050"/>
          </a:xfrm>
          <a:ln>
            <a:noFill/>
          </a:ln>
        </p:spPr>
        <p:txBody>
          <a:bodyPr anchor="b"/>
          <a:lstStyle>
            <a:lvl1pPr algn="l">
              <a:lnSpc>
                <a:spcPts val="2000"/>
              </a:lnSpc>
              <a:buNone/>
              <a:defRPr sz="2200" b="1" cap="all" baseline="0"/>
            </a:lvl1pPr>
            <a:extLst/>
          </a:lstStyle>
          <a:p>
            <a:r>
              <a:rPr lang="en-US"/>
              <a:t>Click to edit Master title style</a:t>
            </a:r>
          </a:p>
        </p:txBody>
      </p:sp>
      <p:sp>
        <p:nvSpPr>
          <p:cNvPr id="3" name="Text Placeholder 2"/>
          <p:cNvSpPr>
            <a:spLocks noGrp="1"/>
          </p:cNvSpPr>
          <p:nvPr>
            <p:ph type="body" idx="2"/>
          </p:nvPr>
        </p:nvSpPr>
        <p:spPr>
          <a:xfrm>
            <a:off x="10668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en-US"/>
              <a:t>Click to edit Master text styles</a:t>
            </a:r>
          </a:p>
        </p:txBody>
      </p:sp>
      <p:sp>
        <p:nvSpPr>
          <p:cNvPr id="4" name="Content Placeholder 3"/>
          <p:cNvSpPr>
            <a:spLocks noGrp="1"/>
          </p:cNvSpPr>
          <p:nvPr>
            <p:ph sz="half" idx="1"/>
          </p:nvPr>
        </p:nvSpPr>
        <p:spPr>
          <a:xfrm>
            <a:off x="10668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23">
            <a:extLst>
              <a:ext uri="{FF2B5EF4-FFF2-40B4-BE49-F238E27FC236}">
                <a16:creationId xmlns:a16="http://schemas.microsoft.com/office/drawing/2014/main" id="{AEE4E970-B7C8-48C9-95FA-59AF23049AA7}"/>
              </a:ext>
            </a:extLst>
          </p:cNvPr>
          <p:cNvSpPr>
            <a:spLocks noGrp="1"/>
          </p:cNvSpPr>
          <p:nvPr>
            <p:ph type="dt" sz="half" idx="10"/>
          </p:nvPr>
        </p:nvSpPr>
        <p:spPr/>
        <p:txBody>
          <a:bodyPr/>
          <a:lstStyle>
            <a:lvl1pPr>
              <a:defRPr/>
            </a:lvl1pPr>
          </a:lstStyle>
          <a:p>
            <a:pPr>
              <a:defRPr/>
            </a:pPr>
            <a:fld id="{60E5420F-1AD0-42F4-8F1F-253DCE9574E0}" type="datetimeFigureOut">
              <a:rPr lang="en-US"/>
              <a:pPr>
                <a:defRPr/>
              </a:pPr>
              <a:t>2/7/2020</a:t>
            </a:fld>
            <a:endParaRPr lang="en-US" dirty="0"/>
          </a:p>
        </p:txBody>
      </p:sp>
      <p:sp>
        <p:nvSpPr>
          <p:cNvPr id="6" name="Footer Placeholder 9">
            <a:extLst>
              <a:ext uri="{FF2B5EF4-FFF2-40B4-BE49-F238E27FC236}">
                <a16:creationId xmlns:a16="http://schemas.microsoft.com/office/drawing/2014/main" id="{3761A4ED-8630-4192-8C19-6CAE0DC77882}"/>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21">
            <a:extLst>
              <a:ext uri="{FF2B5EF4-FFF2-40B4-BE49-F238E27FC236}">
                <a16:creationId xmlns:a16="http://schemas.microsoft.com/office/drawing/2014/main" id="{063845DC-7C77-4B88-A6E3-9AEB5A006BE5}"/>
              </a:ext>
            </a:extLst>
          </p:cNvPr>
          <p:cNvSpPr>
            <a:spLocks noGrp="1"/>
          </p:cNvSpPr>
          <p:nvPr>
            <p:ph type="sldNum" sz="quarter" idx="12"/>
          </p:nvPr>
        </p:nvSpPr>
        <p:spPr/>
        <p:txBody>
          <a:bodyPr/>
          <a:lstStyle>
            <a:lvl1pPr>
              <a:defRPr/>
            </a:lvl1pPr>
          </a:lstStyle>
          <a:p>
            <a:pPr>
              <a:defRPr/>
            </a:pPr>
            <a:fld id="{C399D688-35B6-4151-8243-30E09BB8D4CA}" type="slidenum">
              <a:rPr lang="en-US"/>
              <a:pPr>
                <a:defRPr/>
              </a:pPr>
              <a:t>‹#›</a:t>
            </a:fld>
            <a:endParaRPr lang="en-US"/>
          </a:p>
        </p:txBody>
      </p:sp>
    </p:spTree>
    <p:extLst>
      <p:ext uri="{BB962C8B-B14F-4D97-AF65-F5344CB8AC3E}">
        <p14:creationId xmlns:p14="http://schemas.microsoft.com/office/powerpoint/2010/main" val="18983722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D526F4E-0EB4-4471-9268-75EBA7695AB6}"/>
              </a:ext>
            </a:extLst>
          </p:cNvPr>
          <p:cNvSpPr/>
          <p:nvPr/>
        </p:nvSpPr>
        <p:spPr>
          <a:xfrm>
            <a:off x="1143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p>
            <a:pPr indent="-283464" eaLnBrk="1" hangingPunct="1">
              <a:lnSpc>
                <a:spcPts val="3000"/>
              </a:lnSpc>
              <a:spcBef>
                <a:spcPts val="600"/>
              </a:spcBef>
              <a:buClr>
                <a:schemeClr val="accent1"/>
              </a:buClr>
              <a:buSzPct val="80000"/>
              <a:buFont typeface="Wingdings 2"/>
              <a:buNone/>
              <a:defRPr/>
            </a:pPr>
            <a:endParaRPr lang="en-US" sz="3200">
              <a:latin typeface="+mn-lt"/>
            </a:endParaRPr>
          </a:p>
        </p:txBody>
      </p:sp>
      <p:sp>
        <p:nvSpPr>
          <p:cNvPr id="6" name="Flowchart: Process 5">
            <a:extLst>
              <a:ext uri="{FF2B5EF4-FFF2-40B4-BE49-F238E27FC236}">
                <a16:creationId xmlns:a16="http://schemas.microsoft.com/office/drawing/2014/main" id="{BC077CCB-F16E-4AC2-962E-581DFCD0B1FC}"/>
              </a:ext>
            </a:extLst>
          </p:cNvPr>
          <p:cNvSpPr/>
          <p:nvPr/>
        </p:nvSpPr>
        <p:spPr>
          <a:xfrm rot="19468671">
            <a:off x="757238"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7" name="Flowchart: Process 6">
            <a:extLst>
              <a:ext uri="{FF2B5EF4-FFF2-40B4-BE49-F238E27FC236}">
                <a16:creationId xmlns:a16="http://schemas.microsoft.com/office/drawing/2014/main" id="{179E5DD1-9BBD-46F7-B14A-A2E3C6C9490E}"/>
              </a:ext>
            </a:extLst>
          </p:cNvPr>
          <p:cNvSpPr/>
          <p:nvPr/>
        </p:nvSpPr>
        <p:spPr>
          <a:xfrm rot="2103354" flipH="1">
            <a:off x="5364163" y="936625"/>
            <a:ext cx="649287"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en-US"/>
              <a:t>Click to edit Master title style</a:t>
            </a:r>
          </a:p>
        </p:txBody>
      </p:sp>
      <p:sp>
        <p:nvSpPr>
          <p:cNvPr id="3" name="Picture Placeholder 2"/>
          <p:cNvSpPr>
            <a:spLocks noGrp="1"/>
          </p:cNvSpPr>
          <p:nvPr>
            <p:ph type="pic" idx="1"/>
          </p:nvPr>
        </p:nvSpPr>
        <p:spPr>
          <a:xfrm>
            <a:off x="1199013"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en-US" noProof="0"/>
              <a:t>Click icon to add picture</a:t>
            </a:r>
            <a:endParaRPr lang="en-US" noProof="0" dirty="0"/>
          </a:p>
        </p:txBody>
      </p:sp>
      <p:sp>
        <p:nvSpPr>
          <p:cNvPr id="4" name="Text Placeholder 3"/>
          <p:cNvSpPr>
            <a:spLocks noGrp="1"/>
          </p:cNvSpPr>
          <p:nvPr>
            <p:ph type="body" sz="half" idx="2"/>
          </p:nvPr>
        </p:nvSpPr>
        <p:spPr>
          <a:xfrm>
            <a:off x="1199013"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en-US"/>
              <a:t>Click to edit Master text styles</a:t>
            </a:r>
          </a:p>
        </p:txBody>
      </p:sp>
      <p:sp>
        <p:nvSpPr>
          <p:cNvPr id="8" name="Date Placeholder 4">
            <a:extLst>
              <a:ext uri="{FF2B5EF4-FFF2-40B4-BE49-F238E27FC236}">
                <a16:creationId xmlns:a16="http://schemas.microsoft.com/office/drawing/2014/main" id="{490D8393-E764-4516-8C28-EF22E57DA419}"/>
              </a:ext>
            </a:extLst>
          </p:cNvPr>
          <p:cNvSpPr>
            <a:spLocks noGrp="1"/>
          </p:cNvSpPr>
          <p:nvPr>
            <p:ph type="dt" sz="half" idx="10"/>
          </p:nvPr>
        </p:nvSpPr>
        <p:spPr/>
        <p:txBody>
          <a:bodyPr/>
          <a:lstStyle>
            <a:lvl1pPr>
              <a:defRPr/>
            </a:lvl1pPr>
            <a:extLst/>
          </a:lstStyle>
          <a:p>
            <a:pPr>
              <a:defRPr/>
            </a:pPr>
            <a:fld id="{4AABD6F0-A171-4544-B50C-3E071152B351}" type="datetimeFigureOut">
              <a:rPr lang="en-US"/>
              <a:pPr>
                <a:defRPr/>
              </a:pPr>
              <a:t>2/7/2020</a:t>
            </a:fld>
            <a:endParaRPr lang="en-US"/>
          </a:p>
        </p:txBody>
      </p:sp>
      <p:sp>
        <p:nvSpPr>
          <p:cNvPr id="9" name="Footer Placeholder 5">
            <a:extLst>
              <a:ext uri="{FF2B5EF4-FFF2-40B4-BE49-F238E27FC236}">
                <a16:creationId xmlns:a16="http://schemas.microsoft.com/office/drawing/2014/main" id="{9284FAFE-9D3D-4A72-AC42-40C8610738AA}"/>
              </a:ext>
            </a:extLst>
          </p:cNvPr>
          <p:cNvSpPr>
            <a:spLocks noGrp="1"/>
          </p:cNvSpPr>
          <p:nvPr>
            <p:ph type="ftr" sz="quarter" idx="11"/>
          </p:nvPr>
        </p:nvSpPr>
        <p:spPr/>
        <p:txBody>
          <a:bodyPr/>
          <a:lstStyle>
            <a:lvl1pPr>
              <a:defRPr/>
            </a:lvl1pPr>
            <a:extLst/>
          </a:lstStyle>
          <a:p>
            <a:pPr>
              <a:defRPr/>
            </a:pPr>
            <a:endParaRPr lang="en-US"/>
          </a:p>
        </p:txBody>
      </p:sp>
      <p:sp>
        <p:nvSpPr>
          <p:cNvPr id="10" name="Slide Number Placeholder 6">
            <a:extLst>
              <a:ext uri="{FF2B5EF4-FFF2-40B4-BE49-F238E27FC236}">
                <a16:creationId xmlns:a16="http://schemas.microsoft.com/office/drawing/2014/main" id="{660BDD17-1F59-4A19-874A-AE0AC34A46D1}"/>
              </a:ext>
            </a:extLst>
          </p:cNvPr>
          <p:cNvSpPr>
            <a:spLocks noGrp="1"/>
          </p:cNvSpPr>
          <p:nvPr>
            <p:ph type="sldNum" sz="quarter" idx="12"/>
          </p:nvPr>
        </p:nvSpPr>
        <p:spPr/>
        <p:txBody>
          <a:bodyPr/>
          <a:lstStyle>
            <a:lvl1pPr>
              <a:defRPr/>
            </a:lvl1pPr>
          </a:lstStyle>
          <a:p>
            <a:pPr>
              <a:defRPr/>
            </a:pPr>
            <a:fld id="{530E56F0-2849-4FD9-9D4D-850337E2E860}" type="slidenum">
              <a:rPr lang="en-US"/>
              <a:pPr>
                <a:defRPr/>
              </a:pPr>
              <a:t>‹#›</a:t>
            </a:fld>
            <a:endParaRPr lang="en-US"/>
          </a:p>
        </p:txBody>
      </p:sp>
    </p:spTree>
    <p:extLst>
      <p:ext uri="{BB962C8B-B14F-4D97-AF65-F5344CB8AC3E}">
        <p14:creationId xmlns:p14="http://schemas.microsoft.com/office/powerpoint/2010/main" val="29177789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7" name="Pie 6">
            <a:extLst>
              <a:ext uri="{FF2B5EF4-FFF2-40B4-BE49-F238E27FC236}">
                <a16:creationId xmlns:a16="http://schemas.microsoft.com/office/drawing/2014/main" id="{667E48F2-22CA-4C6E-8E96-F806E03194DC}"/>
              </a:ext>
            </a:extLst>
          </p:cNvPr>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3EF6CE61-6FFE-419F-827B-8FBEAB5E5E0E}"/>
              </a:ext>
            </a:extLst>
          </p:cNvPr>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5" name="Title Placeholder 4">
            <a:extLst>
              <a:ext uri="{FF2B5EF4-FFF2-40B4-BE49-F238E27FC236}">
                <a16:creationId xmlns:a16="http://schemas.microsoft.com/office/drawing/2014/main" id="{290AE734-E505-4A41-ACEB-1368D9305DBB}"/>
              </a:ext>
            </a:extLst>
          </p:cNvPr>
          <p:cNvSpPr>
            <a:spLocks noGrp="1"/>
          </p:cNvSpPr>
          <p:nvPr>
            <p:ph type="title"/>
          </p:nvPr>
        </p:nvSpPr>
        <p:spPr>
          <a:xfrm>
            <a:off x="1435100" y="274638"/>
            <a:ext cx="7499350" cy="1143000"/>
          </a:xfrm>
          <a:prstGeom prst="rect">
            <a:avLst/>
          </a:prstGeom>
        </p:spPr>
        <p:txBody>
          <a:bodyPr anchor="ctr">
            <a:normAutofit/>
          </a:bodyPr>
          <a:lstStyle/>
          <a:p>
            <a:r>
              <a:rPr lang="en-US"/>
              <a:t>Click to edit Master title style</a:t>
            </a:r>
            <a:endParaRPr lang="en-US" dirty="0"/>
          </a:p>
        </p:txBody>
      </p:sp>
      <p:sp>
        <p:nvSpPr>
          <p:cNvPr id="1029" name="Text Placeholder 8">
            <a:extLst>
              <a:ext uri="{FF2B5EF4-FFF2-40B4-BE49-F238E27FC236}">
                <a16:creationId xmlns:a16="http://schemas.microsoft.com/office/drawing/2014/main" id="{1C9DB45A-0285-4C6A-92C4-92CB2FA254A5}"/>
              </a:ext>
            </a:extLst>
          </p:cNvPr>
          <p:cNvSpPr>
            <a:spLocks noGrp="1"/>
          </p:cNvSpPr>
          <p:nvPr>
            <p:ph type="body" idx="1"/>
          </p:nvPr>
        </p:nvSpPr>
        <p:spPr bwMode="auto">
          <a:xfrm>
            <a:off x="1435100" y="1447800"/>
            <a:ext cx="749935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4" name="Date Placeholder 23">
            <a:extLst>
              <a:ext uri="{FF2B5EF4-FFF2-40B4-BE49-F238E27FC236}">
                <a16:creationId xmlns:a16="http://schemas.microsoft.com/office/drawing/2014/main" id="{1B5D96CB-438B-4F25-8493-487AF209AF75}"/>
              </a:ext>
            </a:extLst>
          </p:cNvPr>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tx1"/>
                </a:solidFill>
              </a:defRPr>
            </a:lvl1pPr>
            <a:extLst/>
          </a:lstStyle>
          <a:p>
            <a:pPr>
              <a:defRPr/>
            </a:pPr>
            <a:fld id="{69449071-4BD3-4DD9-BA04-BB6C0C35374B}" type="datetimeFigureOut">
              <a:rPr lang="en-US"/>
              <a:pPr>
                <a:defRPr/>
              </a:pPr>
              <a:t>2/7/2020</a:t>
            </a:fld>
            <a:endParaRPr lang="en-US" dirty="0"/>
          </a:p>
        </p:txBody>
      </p:sp>
      <p:sp>
        <p:nvSpPr>
          <p:cNvPr id="10" name="Footer Placeholder 9">
            <a:extLst>
              <a:ext uri="{FF2B5EF4-FFF2-40B4-BE49-F238E27FC236}">
                <a16:creationId xmlns:a16="http://schemas.microsoft.com/office/drawing/2014/main" id="{5C44BBC2-38C2-462E-8C49-FB9261E7AD70}"/>
              </a:ext>
            </a:extLst>
          </p:cNvPr>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tx1"/>
                </a:solidFill>
                <a:effectLst/>
              </a:defRPr>
            </a:lvl1pPr>
            <a:extLst/>
          </a:lstStyle>
          <a:p>
            <a:pPr>
              <a:defRPr/>
            </a:pPr>
            <a:endParaRPr lang="en-US"/>
          </a:p>
        </p:txBody>
      </p:sp>
      <p:sp>
        <p:nvSpPr>
          <p:cNvPr id="22" name="Slide Number Placeholder 21">
            <a:extLst>
              <a:ext uri="{FF2B5EF4-FFF2-40B4-BE49-F238E27FC236}">
                <a16:creationId xmlns:a16="http://schemas.microsoft.com/office/drawing/2014/main" id="{E63C7556-588F-41A3-85D9-D8067FD34008}"/>
              </a:ext>
            </a:extLst>
          </p:cNvPr>
          <p:cNvSpPr>
            <a:spLocks noGrp="1"/>
          </p:cNvSpPr>
          <p:nvPr>
            <p:ph type="sldNum" sz="quarter" idx="4"/>
          </p:nvPr>
        </p:nvSpPr>
        <p:spPr>
          <a:xfrm>
            <a:off x="8613775" y="6305550"/>
            <a:ext cx="457200" cy="476250"/>
          </a:xfrm>
          <a:prstGeom prst="rect">
            <a:avLst/>
          </a:prstGeom>
        </p:spPr>
        <p:txBody>
          <a:bodyPr vert="horz" wrap="square" lIns="91440" tIns="45720" rIns="91440" bIns="45720" numCol="1" anchor="b" anchorCtr="0" compatLnSpc="1">
            <a:prstTxWarp prst="textNoShape">
              <a:avLst/>
            </a:prstTxWarp>
          </a:bodyPr>
          <a:lstStyle>
            <a:lvl1pPr algn="ctr" eaLnBrk="1" hangingPunct="1">
              <a:defRPr sz="1200"/>
            </a:lvl1pPr>
          </a:lstStyle>
          <a:p>
            <a:pPr>
              <a:defRPr/>
            </a:pPr>
            <a:fld id="{B350A603-E9AA-458A-AD43-4BB761D80245}" type="slidenum">
              <a:rPr lang="en-US"/>
              <a:pPr>
                <a:defRPr/>
              </a:pPr>
              <a:t>‹#›</a:t>
            </a:fld>
            <a:endParaRPr lang="en-US"/>
          </a:p>
        </p:txBody>
      </p:sp>
      <p:sp>
        <p:nvSpPr>
          <p:cNvPr id="15" name="Rectangle 14">
            <a:extLst>
              <a:ext uri="{FF2B5EF4-FFF2-40B4-BE49-F238E27FC236}">
                <a16:creationId xmlns:a16="http://schemas.microsoft.com/office/drawing/2014/main" id="{C9232059-88E1-4E52-AE4D-DE5A3C910A13}"/>
              </a:ext>
            </a:extLst>
          </p:cNvPr>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pic>
        <p:nvPicPr>
          <p:cNvPr id="1034" name="Picture 2">
            <a:extLst>
              <a:ext uri="{FF2B5EF4-FFF2-40B4-BE49-F238E27FC236}">
                <a16:creationId xmlns:a16="http://schemas.microsoft.com/office/drawing/2014/main" id="{8D261A18-B976-422E-AEEA-4F7FADB93840}"/>
              </a:ext>
            </a:extLst>
          </p:cNvPr>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0" y="431800"/>
            <a:ext cx="965200"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245" r:id="rId1"/>
    <p:sldLayoutId id="2147484238" r:id="rId2"/>
    <p:sldLayoutId id="2147484246" r:id="rId3"/>
    <p:sldLayoutId id="2147484239" r:id="rId4"/>
    <p:sldLayoutId id="2147484240" r:id="rId5"/>
    <p:sldLayoutId id="2147484241" r:id="rId6"/>
    <p:sldLayoutId id="2147484247" r:id="rId7"/>
    <p:sldLayoutId id="2147484242" r:id="rId8"/>
    <p:sldLayoutId id="2147484248" r:id="rId9"/>
    <p:sldLayoutId id="2147484243" r:id="rId10"/>
    <p:sldLayoutId id="2147484244" r:id="rId11"/>
  </p:sldLayoutIdLst>
  <p:txStyles>
    <p:titleStyle>
      <a:lvl1pPr algn="l" rtl="0" eaLnBrk="0" fontAlgn="base" hangingPunct="0">
        <a:spcBef>
          <a:spcPct val="0"/>
        </a:spcBef>
        <a:spcAft>
          <a:spcPct val="0"/>
        </a:spcAft>
        <a:defRPr sz="4300" kern="1200">
          <a:solidFill>
            <a:srgbClr val="E27D43"/>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300">
          <a:solidFill>
            <a:srgbClr val="E27D43"/>
          </a:solidFill>
          <a:latin typeface="Gill Sans MT" panose="020B0502020104020203" pitchFamily="34" charset="0"/>
        </a:defRPr>
      </a:lvl2pPr>
      <a:lvl3pPr algn="l" rtl="0" eaLnBrk="0" fontAlgn="base" hangingPunct="0">
        <a:spcBef>
          <a:spcPct val="0"/>
        </a:spcBef>
        <a:spcAft>
          <a:spcPct val="0"/>
        </a:spcAft>
        <a:defRPr sz="4300">
          <a:solidFill>
            <a:srgbClr val="E27D43"/>
          </a:solidFill>
          <a:latin typeface="Gill Sans MT" panose="020B0502020104020203" pitchFamily="34" charset="0"/>
        </a:defRPr>
      </a:lvl3pPr>
      <a:lvl4pPr algn="l" rtl="0" eaLnBrk="0" fontAlgn="base" hangingPunct="0">
        <a:spcBef>
          <a:spcPct val="0"/>
        </a:spcBef>
        <a:spcAft>
          <a:spcPct val="0"/>
        </a:spcAft>
        <a:defRPr sz="4300">
          <a:solidFill>
            <a:srgbClr val="E27D43"/>
          </a:solidFill>
          <a:latin typeface="Gill Sans MT" panose="020B0502020104020203" pitchFamily="34" charset="0"/>
        </a:defRPr>
      </a:lvl4pPr>
      <a:lvl5pPr algn="l" rtl="0" eaLnBrk="0" fontAlgn="base" hangingPunct="0">
        <a:spcBef>
          <a:spcPct val="0"/>
        </a:spcBef>
        <a:spcAft>
          <a:spcPct val="0"/>
        </a:spcAft>
        <a:defRPr sz="4300">
          <a:solidFill>
            <a:srgbClr val="E27D43"/>
          </a:solidFill>
          <a:latin typeface="Gill Sans MT" panose="020B0502020104020203" pitchFamily="34" charset="0"/>
        </a:defRPr>
      </a:lvl5pPr>
      <a:lvl6pPr marL="457200" algn="l" rtl="0" fontAlgn="base">
        <a:spcBef>
          <a:spcPct val="0"/>
        </a:spcBef>
        <a:spcAft>
          <a:spcPct val="0"/>
        </a:spcAft>
        <a:defRPr sz="4300">
          <a:solidFill>
            <a:srgbClr val="E27D43"/>
          </a:solidFill>
          <a:latin typeface="Gill Sans MT" panose="020B0502020104020203" pitchFamily="34" charset="0"/>
        </a:defRPr>
      </a:lvl6pPr>
      <a:lvl7pPr marL="914400" algn="l" rtl="0" fontAlgn="base">
        <a:spcBef>
          <a:spcPct val="0"/>
        </a:spcBef>
        <a:spcAft>
          <a:spcPct val="0"/>
        </a:spcAft>
        <a:defRPr sz="4300">
          <a:solidFill>
            <a:srgbClr val="E27D43"/>
          </a:solidFill>
          <a:latin typeface="Gill Sans MT" panose="020B0502020104020203" pitchFamily="34" charset="0"/>
        </a:defRPr>
      </a:lvl7pPr>
      <a:lvl8pPr marL="1371600" algn="l" rtl="0" fontAlgn="base">
        <a:spcBef>
          <a:spcPct val="0"/>
        </a:spcBef>
        <a:spcAft>
          <a:spcPct val="0"/>
        </a:spcAft>
        <a:defRPr sz="4300">
          <a:solidFill>
            <a:srgbClr val="E27D43"/>
          </a:solidFill>
          <a:latin typeface="Gill Sans MT" panose="020B0502020104020203" pitchFamily="34" charset="0"/>
        </a:defRPr>
      </a:lvl8pPr>
      <a:lvl9pPr marL="1828800" algn="l" rtl="0" fontAlgn="base">
        <a:spcBef>
          <a:spcPct val="0"/>
        </a:spcBef>
        <a:spcAft>
          <a:spcPct val="0"/>
        </a:spcAft>
        <a:defRPr sz="4300">
          <a:solidFill>
            <a:srgbClr val="E27D43"/>
          </a:solidFill>
          <a:latin typeface="Gill Sans MT" panose="020B0502020104020203" pitchFamily="34" charset="0"/>
        </a:defRPr>
      </a:lvl9pPr>
      <a:extLst/>
    </p:titleStyle>
    <p:bodyStyle>
      <a:lvl1pPr marL="365125" indent="-282575" algn="l" rtl="0" eaLnBrk="0" fontAlgn="base" hangingPunct="0">
        <a:spcBef>
          <a:spcPts val="600"/>
        </a:spcBef>
        <a:spcAft>
          <a:spcPct val="0"/>
        </a:spcAft>
        <a:buClr>
          <a:schemeClr val="accent1"/>
        </a:buClr>
        <a:buSzPct val="80000"/>
        <a:buFont typeface="Wingdings 2" panose="05020102010507070707" pitchFamily="18" charset="2"/>
        <a:buChar char=""/>
        <a:defRPr sz="3200" kern="1200">
          <a:solidFill>
            <a:schemeClr val="tx1"/>
          </a:solidFill>
          <a:latin typeface="+mn-lt"/>
          <a:ea typeface="+mn-ea"/>
          <a:cs typeface="+mn-cs"/>
        </a:defRPr>
      </a:lvl1pPr>
      <a:lvl2pPr marL="639763" indent="-236538" algn="l" rtl="0" eaLnBrk="0" fontAlgn="base" hangingPunct="0">
        <a:spcBef>
          <a:spcPts val="550"/>
        </a:spcBef>
        <a:spcAft>
          <a:spcPct val="0"/>
        </a:spcAft>
        <a:buClr>
          <a:schemeClr val="accent1"/>
        </a:buClr>
        <a:buFont typeface="Verdana" panose="020B0604030504040204" pitchFamily="34" charset="0"/>
        <a:buChar char="◦"/>
        <a:defRPr sz="2800" kern="1200">
          <a:solidFill>
            <a:schemeClr val="tx1"/>
          </a:solidFill>
          <a:latin typeface="+mn-lt"/>
          <a:ea typeface="+mn-ea"/>
          <a:cs typeface="+mn-cs"/>
        </a:defRPr>
      </a:lvl2pPr>
      <a:lvl3pPr marL="885825" indent="-228600" algn="l" rtl="0" eaLnBrk="0" fontAlgn="base" hangingPunct="0">
        <a:spcBef>
          <a:spcPct val="20000"/>
        </a:spcBef>
        <a:spcAft>
          <a:spcPct val="0"/>
        </a:spcAft>
        <a:buClr>
          <a:schemeClr val="accent2"/>
        </a:buClr>
        <a:buFont typeface="Wingdings 2" panose="05020102010507070707" pitchFamily="18" charset="2"/>
        <a:buChar char=""/>
        <a:defRPr sz="2400" kern="1200">
          <a:solidFill>
            <a:schemeClr val="tx1"/>
          </a:solidFill>
          <a:latin typeface="+mn-lt"/>
          <a:ea typeface="+mn-ea"/>
          <a:cs typeface="+mn-cs"/>
        </a:defRPr>
      </a:lvl3pPr>
      <a:lvl4pPr marL="1096963" indent="-173038" algn="l" rtl="0" eaLnBrk="0" fontAlgn="base" hangingPunct="0">
        <a:spcBef>
          <a:spcPct val="20000"/>
        </a:spcBef>
        <a:spcAft>
          <a:spcPct val="0"/>
        </a:spcAft>
        <a:buClr>
          <a:srgbClr val="A5AB81"/>
        </a:buClr>
        <a:buFont typeface="Wingdings 2" panose="05020102010507070707" pitchFamily="18" charset="2"/>
        <a:buChar char=""/>
        <a:defRPr sz="2000" kern="1200">
          <a:solidFill>
            <a:schemeClr val="tx1"/>
          </a:solidFill>
          <a:latin typeface="+mn-lt"/>
          <a:ea typeface="+mn-ea"/>
          <a:cs typeface="+mn-cs"/>
        </a:defRPr>
      </a:lvl4pPr>
      <a:lvl5pPr marL="1296988" indent="-182563" algn="l" rtl="0" eaLnBrk="0" fontAlgn="base" hangingPunct="0">
        <a:spcBef>
          <a:spcPct val="20000"/>
        </a:spcBef>
        <a:spcAft>
          <a:spcPct val="0"/>
        </a:spcAft>
        <a:buClr>
          <a:srgbClr val="D8B25C"/>
        </a:buClr>
        <a:buFont typeface="Wingdings 2" panose="05020102010507070707" pitchFamily="18" charset="2"/>
        <a:buChar char=""/>
        <a:defRPr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32CE79-96DF-46BA-A7A2-A0222FDC77D6}"/>
              </a:ext>
            </a:extLst>
          </p:cNvPr>
          <p:cNvSpPr>
            <a:spLocks noGrp="1"/>
          </p:cNvSpPr>
          <p:nvPr>
            <p:ph type="ctrTitle"/>
          </p:nvPr>
        </p:nvSpPr>
        <p:spPr/>
        <p:txBody>
          <a:bodyPr/>
          <a:lstStyle/>
          <a:p>
            <a:r>
              <a:rPr lang="en-US" dirty="0"/>
              <a:t>Data Wrangling in Python</a:t>
            </a:r>
            <a:br>
              <a:rPr lang="en-US" dirty="0"/>
            </a:br>
            <a:r>
              <a:rPr lang="en-US" dirty="0"/>
              <a:t>Study Group</a:t>
            </a:r>
          </a:p>
        </p:txBody>
      </p:sp>
      <p:sp>
        <p:nvSpPr>
          <p:cNvPr id="3" name="Subtitle 2">
            <a:extLst>
              <a:ext uri="{FF2B5EF4-FFF2-40B4-BE49-F238E27FC236}">
                <a16:creationId xmlns:a16="http://schemas.microsoft.com/office/drawing/2014/main" id="{F9DC4B6E-2C93-4916-B193-87E821675DA3}"/>
              </a:ext>
            </a:extLst>
          </p:cNvPr>
          <p:cNvSpPr>
            <a:spLocks noGrp="1"/>
          </p:cNvSpPr>
          <p:nvPr>
            <p:ph type="subTitle" idx="1"/>
          </p:nvPr>
        </p:nvSpPr>
        <p:spPr/>
        <p:txBody>
          <a:bodyPr/>
          <a:lstStyle/>
          <a:p>
            <a:endParaRPr lang="en-US" dirty="0"/>
          </a:p>
          <a:p>
            <a:r>
              <a:rPr lang="en-US" dirty="0"/>
              <a:t>Week 3 Class Exercises</a:t>
            </a:r>
          </a:p>
        </p:txBody>
      </p:sp>
    </p:spTree>
    <p:extLst>
      <p:ext uri="{BB962C8B-B14F-4D97-AF65-F5344CB8AC3E}">
        <p14:creationId xmlns:p14="http://schemas.microsoft.com/office/powerpoint/2010/main" val="8519021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4A01F8-2E06-4937-ACD5-910660E4A61C}"/>
              </a:ext>
            </a:extLst>
          </p:cNvPr>
          <p:cNvSpPr>
            <a:spLocks noGrp="1"/>
          </p:cNvSpPr>
          <p:nvPr>
            <p:ph type="title"/>
          </p:nvPr>
        </p:nvSpPr>
        <p:spPr/>
        <p:txBody>
          <a:bodyPr/>
          <a:lstStyle/>
          <a:p>
            <a:r>
              <a:rPr lang="en-US" dirty="0"/>
              <a:t>Exercises: Set One</a:t>
            </a:r>
          </a:p>
        </p:txBody>
      </p:sp>
      <p:sp>
        <p:nvSpPr>
          <p:cNvPr id="3" name="Content Placeholder 2">
            <a:extLst>
              <a:ext uri="{FF2B5EF4-FFF2-40B4-BE49-F238E27FC236}">
                <a16:creationId xmlns:a16="http://schemas.microsoft.com/office/drawing/2014/main" id="{64094598-34DD-4F0D-900A-18DC79562B17}"/>
              </a:ext>
            </a:extLst>
          </p:cNvPr>
          <p:cNvSpPr>
            <a:spLocks noGrp="1"/>
          </p:cNvSpPr>
          <p:nvPr>
            <p:ph idx="1"/>
          </p:nvPr>
        </p:nvSpPr>
        <p:spPr/>
        <p:txBody>
          <a:bodyPr/>
          <a:lstStyle/>
          <a:p>
            <a:pPr marL="82550" indent="0">
              <a:buNone/>
            </a:pPr>
            <a:r>
              <a:rPr lang="en-US" dirty="0"/>
              <a:t>Import the following CSV files:</a:t>
            </a:r>
          </a:p>
          <a:p>
            <a:pPr lvl="1"/>
            <a:r>
              <a:rPr lang="en-US" dirty="0"/>
              <a:t>earnings.csv</a:t>
            </a:r>
          </a:p>
          <a:p>
            <a:pPr lvl="1"/>
            <a:r>
              <a:rPr lang="en-US" dirty="0"/>
              <a:t>sscc_training.csv</a:t>
            </a:r>
          </a:p>
          <a:p>
            <a:pPr lvl="1"/>
            <a:r>
              <a:rPr lang="en-US" dirty="0"/>
              <a:t>qualtrics_survey.csv</a:t>
            </a:r>
          </a:p>
          <a:p>
            <a:pPr marL="128587" indent="0">
              <a:buNone/>
            </a:pPr>
            <a:r>
              <a:rPr lang="en-US" dirty="0"/>
              <a:t>Examine each data set after importing it.</a:t>
            </a:r>
          </a:p>
          <a:p>
            <a:pPr marL="128587" indent="0">
              <a:buNone/>
            </a:pPr>
            <a:endParaRPr lang="en-US" dirty="0"/>
          </a:p>
          <a:p>
            <a:pPr marL="136525" indent="0">
              <a:buNone/>
            </a:pPr>
            <a:r>
              <a:rPr lang="en-US" sz="2400" dirty="0"/>
              <a:t>Qualtrics puts a lot of metadata in its CSV files. You only want to import the columns labeled Q1, Q17, Q3, and Q4, and only the rows that contain actual answers. Google how to select columns.</a:t>
            </a:r>
          </a:p>
        </p:txBody>
      </p:sp>
    </p:spTree>
    <p:extLst>
      <p:ext uri="{BB962C8B-B14F-4D97-AF65-F5344CB8AC3E}">
        <p14:creationId xmlns:p14="http://schemas.microsoft.com/office/powerpoint/2010/main" val="39452140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A4C3EB-8067-4BDB-B31F-8E3B2F16FE96}"/>
              </a:ext>
            </a:extLst>
          </p:cNvPr>
          <p:cNvSpPr>
            <a:spLocks noGrp="1"/>
          </p:cNvSpPr>
          <p:nvPr>
            <p:ph type="title"/>
          </p:nvPr>
        </p:nvSpPr>
        <p:spPr/>
        <p:txBody>
          <a:bodyPr/>
          <a:lstStyle/>
          <a:p>
            <a:r>
              <a:rPr lang="en-US" dirty="0"/>
              <a:t>Exercises: Set Two</a:t>
            </a:r>
          </a:p>
        </p:txBody>
      </p:sp>
      <p:sp>
        <p:nvSpPr>
          <p:cNvPr id="3" name="Content Placeholder 2">
            <a:extLst>
              <a:ext uri="{FF2B5EF4-FFF2-40B4-BE49-F238E27FC236}">
                <a16:creationId xmlns:a16="http://schemas.microsoft.com/office/drawing/2014/main" id="{F13A22F5-F0BA-4542-A6D5-E95112952DE1}"/>
              </a:ext>
            </a:extLst>
          </p:cNvPr>
          <p:cNvSpPr>
            <a:spLocks noGrp="1"/>
          </p:cNvSpPr>
          <p:nvPr>
            <p:ph idx="1"/>
          </p:nvPr>
        </p:nvSpPr>
        <p:spPr/>
        <p:txBody>
          <a:bodyPr/>
          <a:lstStyle/>
          <a:p>
            <a:r>
              <a:rPr lang="en-US" dirty="0"/>
              <a:t>Import and examine the following files:</a:t>
            </a:r>
          </a:p>
          <a:p>
            <a:pPr lvl="1"/>
            <a:r>
              <a:rPr lang="en-US" dirty="0"/>
              <a:t>sscc_training.xlsx (Google how)</a:t>
            </a:r>
          </a:p>
          <a:p>
            <a:pPr lvl="1"/>
            <a:r>
              <a:rPr lang="en-US" dirty="0"/>
              <a:t>pwt.dat</a:t>
            </a:r>
          </a:p>
          <a:p>
            <a:pPr marL="403225" lvl="1" indent="0">
              <a:buNone/>
            </a:pPr>
            <a:r>
              <a:rPr lang="en-US" sz="2400" dirty="0"/>
              <a:t>You can combine two data sets with:</a:t>
            </a:r>
            <a:br>
              <a:rPr lang="en-US" sz="2400" dirty="0"/>
            </a:br>
            <a:r>
              <a:rPr lang="en-US" sz="2400" dirty="0" err="1"/>
              <a:t>df_combined</a:t>
            </a:r>
            <a:r>
              <a:rPr lang="en-US" sz="2400" dirty="0"/>
              <a:t> = df1.append(df2)</a:t>
            </a:r>
          </a:p>
          <a:p>
            <a:pPr marL="403225" lvl="1" indent="0">
              <a:buNone/>
            </a:pPr>
            <a:endParaRPr lang="en-US" dirty="0"/>
          </a:p>
          <a:p>
            <a:pPr marL="403225" lvl="1" indent="0">
              <a:buNone/>
            </a:pPr>
            <a:r>
              <a:rPr lang="en-US" dirty="0"/>
              <a:t>Why can’t you </a:t>
            </a:r>
            <a:r>
              <a:rPr lang="en-US"/>
              <a:t>import 200_acs.</a:t>
            </a:r>
            <a:r>
              <a:rPr lang="en-US" dirty="0"/>
              <a:t>dat using the techniques we’ve learned? </a:t>
            </a:r>
            <a:r>
              <a:rPr lang="en-US" sz="2400" dirty="0"/>
              <a:t>(2000_acs_codebook.txt would help you import it, but you’d need different functions.)</a:t>
            </a:r>
          </a:p>
        </p:txBody>
      </p:sp>
    </p:spTree>
    <p:extLst>
      <p:ext uri="{BB962C8B-B14F-4D97-AF65-F5344CB8AC3E}">
        <p14:creationId xmlns:p14="http://schemas.microsoft.com/office/powerpoint/2010/main" val="301323061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SCC-powerpoint-template">
  <a:themeElements>
    <a:clrScheme name="SSCC">
      <a:dk1>
        <a:srgbClr val="1F4061"/>
      </a:dk1>
      <a:lt1>
        <a:sysClr val="window" lastClr="FFFFFF"/>
      </a:lt1>
      <a:dk2>
        <a:srgbClr val="D082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89</TotalTime>
  <Words>113</Words>
  <Application>Microsoft Office PowerPoint</Application>
  <PresentationFormat>On-screen Show (4:3)</PresentationFormat>
  <Paragraphs>18</Paragraphs>
  <Slides>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Gill Sans MT</vt:lpstr>
      <vt:lpstr>Times New Roman</vt:lpstr>
      <vt:lpstr>Verdana</vt:lpstr>
      <vt:lpstr>Wingdings 2</vt:lpstr>
      <vt:lpstr>SSCC-powerpoint-template</vt:lpstr>
      <vt:lpstr>Data Wrangling in Python Study Group</vt:lpstr>
      <vt:lpstr>Exercises: Set One</vt:lpstr>
      <vt:lpstr>Exercises: Set Two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 Science Computing Cooperative</dc:title>
  <dc:creator>Russell L. Dimond</dc:creator>
  <cp:lastModifiedBy>Russell L. Dimond</cp:lastModifiedBy>
  <cp:revision>14</cp:revision>
  <dcterms:created xsi:type="dcterms:W3CDTF">2020-01-21T19:38:30Z</dcterms:created>
  <dcterms:modified xsi:type="dcterms:W3CDTF">2020-02-07T18:18:53Z</dcterms:modified>
</cp:coreProperties>
</file>