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notesSlides/notesSlide1.xml" ContentType="application/vnd.openxmlformats-officedocument.presentationml.notesSlide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notesSlides/notesSlide2.xml" ContentType="application/vnd.openxmlformats-officedocument.presentationml.notesSlide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notesSlides/notesSlide3.xml" ContentType="application/vnd.openxmlformats-officedocument.presentationml.notesSlide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509" r:id="rId3"/>
    <p:sldId id="544" r:id="rId4"/>
    <p:sldId id="543" r:id="rId5"/>
    <p:sldId id="539" r:id="rId6"/>
    <p:sldId id="540" r:id="rId7"/>
    <p:sldId id="546" r:id="rId8"/>
    <p:sldId id="545" r:id="rId9"/>
    <p:sldId id="547" r:id="rId10"/>
    <p:sldId id="528" r:id="rId11"/>
    <p:sldId id="532" r:id="rId12"/>
    <p:sldId id="529" r:id="rId13"/>
    <p:sldId id="549" r:id="rId14"/>
    <p:sldId id="531" r:id="rId15"/>
    <p:sldId id="516" r:id="rId16"/>
    <p:sldId id="55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4" autoAdjust="0"/>
    <p:restoredTop sz="90044" autoAdjust="0"/>
  </p:normalViewPr>
  <p:slideViewPr>
    <p:cSldViewPr snapToGrid="0" snapToObjects="1">
      <p:cViewPr>
        <p:scale>
          <a:sx n="57" d="100"/>
          <a:sy n="57" d="100"/>
        </p:scale>
        <p:origin x="424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16:58:15.8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5069 16267 456 0,'0'0'240'0,"-12"8"-200"15,9-3 0-15,0 0 20 16,-3 3-20-16,0 5-20 0,0 0-4 16,-3 3-12-1,3 3 4-15,-3 2-4 16,-3 6 0-16,0-1-4 16,0 3 4-16,0-2-4 15,4-4 0-15,-4 1-28 16,3-3-20-16,0 0 44 15,9 1 4-15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7T22:36:31.9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7694 4487 664 0,'-6'-16'244'0,"-6"1"-212"0,9 7-8 0,0 5-16 16,0-2 0-16,3-1 0 16,-3 4 0-16,0-1-4 15,3 3 4-15,-3-3-4 32,0 3-4-32,-3 0 0 0,0 3 4 15,0 2-4-15,-3 1 0 16,0 4 4-16,0 6-4 15,1-3 0-15,2 1 0 16,0 1 0-16,0 4 0 0,3 2 0 16,0 0 0-1,0 1 0-15,0 4 0 0,3-2 4 16,0 2-4-16,3 1 0 16,0 2 0-16,3 0 0 15,3 3 0-15,3-6 0 16,-1-2 0-16,4-3 0 0,3-2 0 15,3 2 0-15,3 3 0 16,3-6 0 0,-7-2 0-16,1-3 0 15,3-2 0-15,3-1 0 16,0-2 0-16,2-2 0 16,1-4 0-16,0-2 0 15,3 0 0-15,-4-2 0 16,-2-4 0-16,3 1 0 15,-3-3 0-15,0-2 0 0,-1-4 0 16,1-2 0-16,0-5 0 16,-3-5 0-16,-3-3 0 15,-1 0 0-15,-2-1 0 16,-3 4 0-16,-3-6 0 16,-3 1 0-16,-3-1 0 0,-3 0 0 15,-6-2 0-15,-3-6 0 16,-9 0 0-16,-3-2 0 15,-3 0 0-15,-2-1 0 16,-1 6 0-16,-3 5 0 16,-9 3 0-16,1 3 0 15,-1 5 0-15,0 5 0 0,0 3 0 32,1 7 0-32,-4-2 0 0,3 8 0 15,1 3 0-15,2 2 0 16,3 9 0-16,6 1-4 15,0 4 4 1,10 15-76 0,5-2-380-16,6 0 224 15,3-6-8-15</inkml:trace>
  <inkml:trace contextRef="#ctx0" brushRef="#br0" timeOffset="799.756">7807 4559 592 0,'0'-6'272'0,"3"6"-220"16,-3 0-20-16,0 0-16 15,3-2 0-15,-3 2 0 0,0 0-8 16,0 0-4-16,3 0 0 15,-3 0 0-15,3 0-4 0,-3 2 4 16,0 1-4-16,0 5 0 16,3 3 0-16,-3-1 0 15,0 3 0-15,0 3 0 16,3 0 0-16,0 0 0 16,0-3 0-16,0 1 0 15,0-4 4-15,0-2-4 0,0-3 0 16,0-2 0-16,3-6 0 15,0-2 0-15,-4-6 0 16,4-2 0-16,-3 3 0 16,0-4 0-16,0 4 0 15,0-3 0-15,0 2 0 16,0 0 0 0,0 4 0-16,3-1 0 15,0 0 0-15,0 2 0 16,0 1 0-16,0 2 0 15,3 1 0-15,0-1 0 16,3 3 0-16,-3 0 0 16,0 0 0-16,0 3 0 15,0-1 0-15,-1-2 0 0,4 0 0 0,0-2 0 16,0-1 0-16,0 0 0 16,-3-2 0-16,0-3 0 15,-3 3 0-15,0-3 0 16,0 3 0-16,0-1 0 15,-3 4 0-15,0-1 0 16,-3 0 0 0,0 3 0-16,0 3 0 15,-3 2 0-15,0 3 0 16,0 3 0-16,0 5 0 16,0 0 0-16,0 0 0 15,0 2 0-15,3 6 0 16,0-3 0-16,0 0 0 15,0 0 0-15,0 1 0 0,3-4 0 16,0-2 0-16,-3-3 0 16,0 0 0-16,0-5 0 15,0 0-4-15,0-5 0 16,0-3-4-16,-3-5-60 16,0-3-168-16,0 2-100 15,6 1-16-15</inkml:trace>
  <inkml:trace contextRef="#ctx0" brushRef="#br0" timeOffset="1700.531">8566 4575 876 0,'-3'-3'116'0,"15"-5"-104"0,-9 5-4 15,0 1-4-15,3-1-4 16,3 0 0 0,0 1 4-16,2 2-4 15,4 0 0-15,0-3 0 16,-3 3 0-16,0 0-4 16,0 0 4-16,0 0-12 15,-3 0-4-15,-3 0-32 16,-3 0-44-16,-3-2-308 0,0 4-44 15</inkml:trace>
  <inkml:trace contextRef="#ctx0" brushRef="#br0" timeOffset="1916.283">8584 4670 768 0,'-3'0'180'0,"6"0"-156"0,-3 0-4 0,3 0-8 0,0-3-4 31,9 3-4-31,0 0-4 16,5 3 0-16,-5 0 0 16,3-1-4-16,0 1 4 15,0-1-20-15,0-2-4 16,0 0-100 0,0 0-264-16,-1 0 180 15,4-2-16-15</inkml:trace>
  <inkml:trace contextRef="#ctx0" brushRef="#br0" timeOffset="2785.309">9045 4294 844 0,'-6'3'132'0,"0"15"-124"0,3-18 4 15,0 11-4-15,3 5 0 16,-3 5-8-16,3 5 4 16,0 4-4-16,0 7 4 15,0-3-4-15,0 0 0 16,0 3 0-16,0 3 4 15,3 0-4-15,0-6 0 0,0-2 0 16,0-6 0-16,0-4 0 16,0-1 0-16,0-11 0 15,3-10 0-15,0-8 0 16,3-8 0-16,0-7 0 16,-3-4 0-16,3-5 0 15,-6-2 0-15,0-3 0 0,-3 0 0 16,0 5 0-16,0 3 0 15,0 3 0-15,0 5 0 16,0 2 0-16,0 3 0 16,3 6 0-16,3 4 0 0,3 4 0 15,-1 2 0-15,4 2 0 32,0 4 0-32,6 1 0 15,0 1 0-15,3 3 0 0,0-6 0 16,2 6 0-16,-2-8 0 15,3-3 0-15,-3-6 0 16,0-4 0-16,-3-1 0 16,-3-5 0-16,-1-2 0 15,-2-6 0-15,0 0 0 0,-3 0 0 16,0 3 0-16,-3 3 0 16,0 2 0-16,0 2 0 15,-3 6 0-15,0 3 0 16,-3 5 0-16,0 5 0 15,0 9 0-15,0 2 0 16,0 7 0 0,0-1 0-16,0 4 0 15,0 3 0-15,0 3 0 0,0 2 0 16,0 1 0-16,3-1 0 16,-3 0 0-16,3 1 0 15,0 2 0-15,0-3 0 16,0 1 0-16,0-6 0 15,0-3 0-15,-3 1 0 0,0-6 0 16,3-5 0-16,-3-3 0 16,0-2 0-16,0-3 0 15,0-6-4-15,0-4-4 16,3-6-96-16,3-3-420 16,6 0 348-16,-1 3-16 15</inkml:trace>
  <inkml:trace contextRef="#ctx0" brushRef="#br0" timeOffset="3416.561">9765 4538 860 0,'-3'0'124'0,"0"-3"-108"0,3 0-4 0,6 3-8 15,0-2-4-15,9 2 4 0,0 0-4 16,3-3 0-16,3 0 0 15,-3 3 0-15,-6-2 0 16,2-1 0-16,-2 0 0 16,0 1 0-16,-3-1-4 15,0 3-8-15,0 0-16 32,-3-3-80-32,0 1-264 0,-3 2 140 15,-3 2-16-15</inkml:trace>
  <inkml:trace contextRef="#ctx0" brushRef="#br0" timeOffset="3667.938">9798 4659 824 0,'-9'-8'140'0,"6"11"-116"0,3-3-8 0,3-3-8 16,3 3 0-16,3 0-8 15,3-2 0-15,3-1 0 16,3 0 0-16,-3 1 0 15,-1 2 0-15,4-3 0 32,0 3 0-32,0-3 0 0,0 1 0 15,-3-1 0-15,0 3-4 16,-3-2-20-16,0-1-16 16,-1-2-296-16,1 5-264 15</inkml:trace>
  <inkml:trace contextRef="#ctx0" brushRef="#br0" timeOffset="4386.081">10495 4175 828 0,'0'0'140'0,"-3"-5"-120"0,3 5-4 16,0 0-12-16,0 5 0 15,0 6 0-15,0 5 0 16,0 7-4-16,0 6 0 16,0 6 0-16,0 2 0 15,-3 0 4-15,3 3-4 0,-3-3 0 16,0 0 0-16,0-8 0 16,-3-5 0-16,3-3 0 15,-3-5 0-15,6-3 0 16,0-8 0-16,6-2 0 15,-3-6 0-15,0-2 0 16,3 2 0 0,0 1 0-16,-3-1 0 15,0 3 0-15,0 3 0 0,0-1 0 16,-3 4 0-16,0 4 0 16,0 1 0-16,-3 7 0 15,0-2 0-15,0 5 0 16,0 3 0-16,-3 3 0 15,3 2 0-15,-3 0 0 16,-3-3 0-16,6-2 0 0,3 0 0 16,3 0 0-16,3-1 0 15,-3-1 0-15,-3-4 0 16,3 1 0-16,3-3 0 16,3-6 0-16,3 1 0 15,2-6 0-15,7-2 0 0,3-1 0 16,3-2 0-16,0-5 0 15,-1 0 0-15,1-1 0 16,0-1 0-16,0-4-8 16,-3-8-16-16,-1-4-232 15,1-1-476-15</inkml:trace>
  <inkml:trace contextRef="#ctx0" brushRef="#br0" timeOffset="9574.908">11057 4434 424 0,'-3'0'224'0,"-6"0"-104"15,9 0-36-15,-3 0-36 0,0 0-24 16,-3-2 0-16,3 2-8 0,-3 0-8 16,3 0 4-16,0 2-4 15,0 1-4-15,1 5 4 16,2-3-4-16,-3 6 0 16,3-1-4-16,0 4 4 31,3 2-4-31,2-1 4 0,4 7-4 15,6-4 0-15,3 1 0 16,3-1 0-16,0-2 4 16,3-3-4-16,2-5 0 15,4-3 0-15,-3-2 0 16,0-6 0-16,3-4 0 16,-4-1 0-16,-2-8 0 0,-3 0 0 15,-6-5 0-15,-6-3 0 16,-6 3 0-16,-6-3 0 15,-9 0 0-15,-3-2 0 16,-6 4 0-16,-6 4 0 16,-2 2 0-16,-4 5 0 15,3 4 0 1,0 4 0-16,1 6 0 16,5 2 0-16,3 3-4 15,3 2 4-15,3 9-8 0,6-1-32 16,3 4-20-16,6-4-324 15,9 3-128-15</inkml:trace>
  <inkml:trace contextRef="#ctx0" brushRef="#br0" timeOffset="9991.324">11286 4538 752 0,'-3'8'192'0,"6"2"-172"0,-3-7 0 0,0 2-12 16,3 6 4-16,3 2-8 16,0-3 0-16,3 6 0 15,3 0-4-15,0 3 4 16,0 2-4-16,0 3 0 16,0 0 0-16,0 2 4 15,-1 0-4 1,-2-2 0-16,0-3 0 15,-3-2 0-15,-3-1 0 16,-3-4 0-16,0-1 0 0,-3-3 0 16,-3 1 0-16,-3-3 0 15,-8 0 0-15,-1-5 0 16,0-1 0-16,-3-2 0 16,-3 0 0-16,0-2 0 15,1-6 0-15,-1 0 0 0,3 0 0 16,0 0 0-16,3 0 0 15,0-3-4-15,6 3 4 16,4 0-16-16,2-2-20 16,3-1-268-16,6 3-344 15</inkml:trace>
  <inkml:trace contextRef="#ctx0" brushRef="#br0" timeOffset="10322.975">11608 4569 836 0,'-6'-5'136'0,"3"2"-116"0,3 3-4 0,0 0-8 15,0 6-4-15,3-1-4 16,0 6 0-16,0-1 0 15,3 6 4-15,3 0-4 0,-3 2 0 16,0 4 0-16,0-1 0 16,-3 0 0-16,-1 3 0 15,1-3 0-15,0 0 0 16,-3-5 0-16,0-3 0 16,0-2-4-16,0-3 0 31,0-3-12-31,0-2-24 0,0-3-280 15,3-3-316-15</inkml:trace>
  <inkml:trace contextRef="#ctx0" brushRef="#br0" timeOffset="11254.814">11929 4374 640 0,'-3'-3'256'0,"3"-2"-204"0,0 5-16 16,0 0-24-16,0 0-4 0,0 0-4 15,0 2 0-15,0 1-4 16,0 5 4-16,0 0 0 15,3 0-4-15,0 5 0 16,0 3 0-16,0 0 4 16,0 2-4-16,0-2 0 0,0 0 0 15,3-3 0-15,0 3 0 16,0-3 0-16,0 3 0 16,3-3 0-16,3 1 0 15,-3-4 0-15,0 1 0 16,0-9 0-16,-4 1 0 15,4-3 0-15,0-3 0 0,0-2 0 16,0-3-4-16,0-5-16 16,-3-3-24-16,6-8-280 15,0-2-284-15</inkml:trace>
  <inkml:trace contextRef="#ctx0" brushRef="#br0" timeOffset="11439.795">11968 4130 920 0,'-24'-16'92'0,"3"0"-88"0,15 14-4 0,3-1 0 16,0 0 0-16,3 3-8 16,0-2-8-16,6 2-48 0,0 5-136 15,6 3-144-15,-3 3-16 16</inkml:trace>
  <inkml:trace contextRef="#ctx0" brushRef="#br0" timeOffset="12125.414">12289 4146 824 0,'-3'-11'140'0,"3"-2"-116"0,0 13-8 0,0 0-12 15,0 0 0-15,0 3-4 16,0 2 4-16,0 11-4 15,0 3 4 1,3 7-4-16,0 3 0 16,3 0 0-16,0 0 0 15,3 0 4-15,-3-2-4 16,3-3 0-16,0-6 0 16,3-5 0-16,0-7 0 15,3-4 0-15,0-2-4 16,-1-5 4-16,1 0 0 0,-3-1 0 15,-3 1 0-15,0 0 0 16,-3 2 0-16,0 3 0 16,-3 6 0-16,0 1 0 15,0 7 4-15,3 7-4 16,0 0 0-16,0 11 0 16,3-3 0-16,-3 3 0 0,3 5 0 15,-3 5 0-15,0 0 0 0,-1 1 0 16,-2-1 0-16,0 0 0 15,3-7 0-15,-6-3 0 16,-6-6 0-16,0-2 0 16,-2-3 0-16,-4-3 0 31,-6-2 0-31,0-5 0 0,-3-3 0 16,-3 0 0-16,0-3 0 15,1 0 0-15,-1-2 0 16,3 0 0-16,0-3 0 15,0-3 0-15,6-2 0 16,4-1 0-16,5 1-4 16,3-3-12-16,3 0-24 0,3 0-276 15,3-2-316-15</inkml:trace>
  <inkml:trace contextRef="#ctx0" brushRef="#br0" timeOffset="20187.692">14733 4244 728 0,'-3'-5'204'0,"0"-1"-180"0,3 6-4 0,0 0-12 15,0 0 0-15,-3 0-4 16,3 3 0-16,0 5 0 16,0 2 0-16,3 4 0 15,0 4 0-15,0 3-4 16,3 3 0-16,0 5 4 16,0 3-4-16,0 2 0 0,0 4 0 15,0-4 0-15,0-2 0 16,0-3 0-16,0-5 0 0,0 2 0 15,-3-5 0-15,0-5 0 16,-1-3 0-16,-2-2 0 16,0-3 4-16,-2-6-4 31,-1 1 0-31,-3-6 0 0,3 1 0 16,0-14 0-16,0 3 0 15,0-11 0-15,0 3 0 16,3-11 0-16,0 6 0 15,3-9 0-15,0 6 0 16,3-8 0-16,-3 5 0 16,3-2 0-16,-1 7 0 0,4 1-4 15,-3 2 4-15,3 0 0 16,-3 8 4-16,9 1-8 16,-6 1 4-16,3 4 0 15,0 2 4-15,3 3-4 16,-3-6 0-16,3 8 0 15,-4 1 0-15,4 2 0 0,-3 0 0 16,3 2 0-16,-3 1 0 16,3 8 0-16,-3-9 0 0,3 14 0 15,-3-3 0-15,0 8 0 16,-1-2 0-16,4 7 0 16,-6-7 0-16,3 10 0 31,-3-5 0-31,3 8 0 0,-3-6 0 15,0 6 0-15,-3-8 0 16,0 2 0-16,0-5 0 16,-3 3 0-16,0-3 0 15,3-2 0-15,-3-1 0 16,0-5 0-16,0-2 0 16,-3-6-4-16,0 1 0 0,0-6-28 15,0 0-20-15,-12-8-312 16,3 2-200-16</inkml:trace>
  <inkml:trace contextRef="#ctx0" brushRef="#br0" timeOffset="20525.417">14748 4551 648 0,'-9'-21'256'0,"12"7"-220"15,-3 12-8-15,3-6-12 16,0 0 0-16,9-5-8 16,0 2-4-16,6 1 0 0,-4 2 0 15,10-3-4-15,0 6 0 16,3-1 0-16,-3 1 4 16,2 2-4-16,-2 1 0 15,3-1 0-15,-3 1 0 16,3 2 0-16,-4 0 0 15,7-3 0-15,-9 3 0 0,0-3-4 16,-3 1 4-16,0-1-16 16,-3 0-12-16,-4 1-228 15,1-1-376-15,0-2 584 16,-3-1 12-16</inkml:trace>
  <inkml:trace contextRef="#ctx0" brushRef="#br0" timeOffset="20887.845">15540 4292 680 0,'-3'-3'236'0,"-6"3"-204"16,9 0-12-16,0 0 0 15,0 0-4-15,9 0-12 16,-3 0 0-16,6 0-4 15,-1 0 0-15,4 0 0 16,-3 0 4-16,3 0-4 0,-3 0 0 16,0-3-12-16,0 1 0 15,-3 2-24-15,0 0-16 0,0-6-332 16,0 4-112-16</inkml:trace>
  <inkml:trace contextRef="#ctx0" brushRef="#br0" timeOffset="21157.028">15495 4471 848 0,'-3'-10'128'0,"6"13"-108"0,-3-3-8 16,3 0-8-16,0 0-4 15,12-8 4 1,-3 0-4-16,17 0 0 15,-8 2 0-15,6 1 0 16,-3 0 0-16,0 0-4 16,-6-1 0-16,-1 4-16 15,-2-1-12-15,0 0-228 16,-3 1-268-16,3-4 456 0,-3 1-8 16</inkml:trace>
  <inkml:trace contextRef="#ctx0" brushRef="#br0" timeOffset="21827.031">16120 4072 824 0,'0'-24'140'0,"-3"16"-120"0,3 8-4 15,0 0-8-15,0 0-4 16,-6 5-4-16,0-2 4 16,3 10-4-16,0-2 0 0,0 10 4 15,0-5-4-15,0 10 0 16,0 1 0-16,3 2 0 16,0-5 0-16,3 2 0 15,0-5 4-15,0-2-4 16,0-3 0-16,0 0 0 15,0-6 0-15,3-2 0 0,0 0 0 16,0-5 0-16,0-1 0 16,3 1 0-16,-3 0 0 15,0-1 0-15,0 1 0 0,0 2 0 16,-3-2 0-16,0 2 0 16,0 1 0-16,0 4 0 31,0-2 0-31,-3 8 0 0,0-3 0 15,-6 11 0-15,3-5 0 16,-6 4 0-16,3-4 0 16,-6 5 0-16,3-6 0 15,-3 3 0-15,3-2 0 16,3 7 0-16,0-5 0 16,0 6 0-16,3-6 0 0,3 6 0 15,0-6 0-15,0 3 0 16,0-1 0-16,6-4 0 15,0-3 0-15,6 0 0 16,-3-3 0-16,6-3 0 16,-3-2 0-16,9-2 0 15,-6-4 0 1,2-2 0-16,-2 0 0 16,9-2 0-16,-6-1 0 15,3-5-4-15,-3 0 4 0,2-5-64 16,-2 2-212-16,6-2-44 15,-3 3-16-15</inkml:trace>
  <inkml:trace contextRef="#ctx0" brushRef="#br0" timeOffset="25202.738">16441 4381 672 0,'-5'-5'240'0,"2"3"-208"0,3 2-12 15,0 0-8-15,0 0 0 16,0 0-4-16,0 0 0 16,3 5-4-1,0-3 0-15,2 6 0 16,1 0-4-16,6 6 4 16,-3-4-4-16,3 6 0 15,-3-3 0-15,3 6 0 16,-3-6 0-16,0-2 0 15,0-1 0-15,0-2 0 0,-3 0 4 16,0-5-4-16,-3-1 0 0,0-4 0 16,0 2 0-16,-3-8 0 15,0 0 0-15,0-5 0 16,0 2 0-16,-3-2 0 16,0 0 0-16,0-6 0 15,0 6 0-15,6-6 0 31,-3 3 0-31,9-2 0 0,-3 2 0 16,5 0 0-16,-2 3 0 16,6 0 0-16,-3 2 0 15,6-2 0-15,-3 5 0 16,6 0 0-16,-3 3 0 16,2-1 0-16,-5 1 0 15,0 2-4-15,-3 1 0 0,0 2-20 16,0 0-20-16,-3 2-304 15,0 1-248-15</inkml:trace>
  <inkml:trace contextRef="#ctx0" brushRef="#br0" timeOffset="25919.273">16983 4522 776 0,'-3'-3'176'0,"3"3"-164"0,0 0 4 15,0 3-4-15,0-3 0 16,0 8-12 0,0 0 4-16,3 7 0 15,0-1-4-15,0 7 0 16,0-5 4-16,0 8-4 15,0-6 0-15,0 3 0 16,0-2 0-16,0-1 0 16,0-2 0-16,0 0-4 15,-3-3 4-15,3 0-16 0,-3-5 0 16,3-2-40-16,-3-1-60 0,3-5-276 16,0 0-8-16</inkml:trace>
  <inkml:trace contextRef="#ctx0" brushRef="#br0" timeOffset="27110.354">17573 4392 640 0,'3'-8'256'0,"-1"-5"-220"15,-2 13-8-15,-2-8-20 16,2 3 4-1,-6-9 4-15,3 1-8 16,-6 0-4-16,0 2-4 16,-6 1 4-16,0 2-4 15,-6 5 0-15,3 1 4 0,-3 4-4 16,7 1 0-16,-4 5 0 16,3 0 0-16,0 5 0 15,3-2 4-15,3 7-4 16,-3-2 0-16,9 5 0 15,0-5 0-15,0 5 0 32,0-2 4-32,9 5-4 0,0-9 0 15,12 4 0-15,-6-6 0 16,9 0 0-16,-3-2 0 16,5 0 0-16,-2-4 0 15,9-1 0-15,-3-1 0 16,3-2 0-16,-7-1-4 15,4-2 0-15,-6 0-8 0,0-5-60 16,-3 0-212-16,3-1-20 16,-7 1-16-16</inkml:trace>
  <inkml:trace contextRef="#ctx0" brushRef="#br0" timeOffset="27826.204">17882 4093 824 0,'3'-5'140'0,"-3"-14"-132"0,0 14 4 15,3 0-4-15,0-1-4 16,3 4 0-16,0 2 0 15,0 5 0-15,0 0 0 16,-3 9 0-16,0-4-4 0,0 11 4 16,0 3-4-16,0 3 0 15,0-6 0-15,3 0 0 16,-3-3 4-16,6-2-4 16,-1-2 0-16,7-9 0 15,-3-3 0-15,6-4 0 16,-3-1 0-16,0-5 0 15,-3 0 0-15,-3 0 0 16,3 0 0 0,-6 3-4-16,0 3 4 0,-3 2 0 15,-1 0 0-15,-2 7 0 16,0-1 0-16,3 7 0 16,-3-2 4-16,3 7-4 15,0-2 0-15,3 10 0 16,0-7 0-16,6 13 0 15,-3-6 0-15,3 6 0 0,-3-3 0 16,0 3 0-16,-3-6 0 16,3 6 0-16,-3-6 0 15,3 4 0-15,-3-1 0 16,0 0 0-16,-3-5 0 16,-3 2 0-16,0-2 0 15,-3-3 0 1,0 0 0-16,-6-2 0 15,0-3 0-15,-9-3 0 16,3-3 0-16,-6 1 0 16,3-3 0-16,0-3 0 15,4 0 0-15,-4-5 0 16,3 0 0-16,3-5 0 0,3 0 0 16,3-6 0-16,3 3 0 0,3-2-4 15,0-1 4-15,0 3-24 16,0 0-20-16,-3 6-292 15,0 2-256-15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23:06.99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6896 10065 456 0,'-6'-8'248'0,"0"5"-132"0,6 3-52 15,0 0-32-15,0 0-12 16,0 0-4-16,0 0 0 16,-3 0-12-16,0 3 0 15,0 2 0-15,0 3 4 16,0 3-4 0,3-1 0-16,-3 6 0 15,3 8 0-15,-3 5 0 0,3 0 0 16,0 0-4-16,0 8 0 15,0-2 0 1,0 7 4-16,-3-2-4 16,0 2 0-16,0 3 0 15,0 3 0-15,3 7 0 0,-2 6 4 0,2-3-4 32,0 3 0-32,0 5 0 15,0-2 0-15,0-3 0 16,0-1 0-16,0 4 0 0,0 5 0 0,0-6 0 15,0 1 0-15,0 2 0 32,0 5 0-32,0-7 0 0,-3-6 0 15,0 11 0-15,0 2 0 16,0 3 0-16,3 0 0 16,0 3 0-16,0-8 0 15,0-8 0-15,0 0 4 16,0 2-4-16,0 9 0 15,0-4 0-15,0 9 0 0,0-3 0 16,0-2 0-16,0-9 0 16,0 3 0-16,-3 0 0 15,3-5 0-15,-3 3 0 16,3-3 0-16,-3 5 0 16,0-3 0-16,0-5 0 15,3-5 0-15,0 8 0 0,0 0 0 0,0-11 0 16,-3-2 0-16,-3 8 0 15,6-1 0-15,-3 3 0 16,-3 6 0-16,6-6 0 16,0 3 0-16,0 0 0 15,-3-14 0-15,-3 4 0 32,3-4 0-32,0 9 0 0,-3 7 0 15,3-2 0-15,0-3 0 16,3 1 0-16,0 4 0 15,-3-7 0-15,0-6 0 16,3 5 0-16,-3 6 0 16,3 3 0-16,-3 5 0 15,3-11 0-15,-3 11 0 0,-3-3 0 16,0-13 0 0,3 0 0-16,-3-6 0 0,3-4 0 15,-3-9 0-15,3-5 0 16,-3-2 0-16,1-9-4 15,2-10 0-15,-3-8-72 16,-3-26-256 0,6-25 324-16,0-12 8 0</inkml:trace>
  <inkml:trace contextRef="#ctx0" brushRef="#br0" timeOffset="801.526">6601 10319 592 0,'-20'16'272'0,"-19"-6"-216"0,30-7-24 16,0-3-12-16,3 5 0 15,0-5-12-15,6 3 4 16,-6-3-12-16,3-6 4 15,0-1-4-15,6-4 4 16,-3-8-4 0,0-4 0-16,6-4 0 15,3-5 0-15,3-7 0 16,6-6 0-16,3 0 0 16,0 0 0-16,-1 0 0 15,4-5 0-15,-3 2 0 16,0 6 0-16,0-1 0 15,0 6 0-15,-4 3 0 0,1 5 0 0,0 5 0 16,3 5 0-16,-3 1 0 16,3 10 0-16,-1 3 0 15,1 5 0-15,3 8 0 16,3 5 0 0,3 8 0-16,-4 3 0 15,4 5 4-15,0-3-4 16,-3 3 0-16,0 6 0 15,-1-3 0-15,1-1 0 16,-3 1 0-16,-3-3 0 16,3 0 0-16,-1-5 0 15,1-5 0-15,-3-3 0 16,-3-6-4-16,0-2 0 16,0-3-84-16,2-2-360 0,1-3 448 15,-6-3 0-15</inkml:trace>
  <inkml:trace contextRef="#ctx0" brushRef="#br0" timeOffset="2956.486">15239 13996 768 0,'15'-21'180'0,"-18"21"-160"0,3 0-4 0,3-2-4 15,3-1 0-15,3-2-12 16,6 7 4-16,6-4-4 16,2 4 0-16,1-2 4 15,3 6-4-15,0-1 0 0,-1 6 0 16,1 4 0 0,-3-1 4-16,-3 1-4 0,-3 1 0 15,0 3 0 1,-9 2 0-16,-6 3 0 15,-6 2 4-15,-6 3-4 16,-9 1 0-16,-6-4 0 16,-3-2 0-16,-3 5 0 15,1 0 0-15,-1 0 0 0,3-5 0 0,0 0 0 16,4-3 0-16,-1-3 0 16,6-4 0-16,3-1-4 15,3 0 4-15,3-2-72 16,3-6-300-1,0 0 372-15,3-5 0 0</inkml:trace>
  <inkml:trace contextRef="#ctx0" brushRef="#br0" timeOffset="9952.823">10629 14356 448 0,'0'-5'240'0,"-3"0"-184"0,3 5 8 16,0 0-24-16,0 0 0 16,0 0-20-16,0 0-4 15,0-3 8-15,0 3-12 0,0-5 4 32,0 5-4-32,0-6 0 15,0 6-4-15,0-2-4 16,0 2-4-16,0-3 4 0,0 3-4 15,0 0 0-15,0 0 4 16,0 0-4 0,0 0 0-16,0 3 0 15,0 5 0-15,0 5 0 0,0 6 0 0,3 4 0 16,0 4 0-16,0 2 0 16,-3 3 0-16,2-1 4 15,-2 4-4-15,3 2 0 16,-3 0 0-16,3-5 0 15,-3-3 0-15,0-5 0 16,0-3 0 0,0-5 0-16,0-8 0 15,0-8 0-15,0-8 0 0,0-8 0 16,0-5 0-16,0-6 0 16,0-7 0-16,0-9 0 15,0 4 0-15,0 2 0 16,-3 0 0-1,3-3 0-15,-3 5 0 0,1 4 0 16,2 4 0-16,0 6 0 16,-3 3 0-16,3 4 0 15,0 6 0-15,0 14 0 16,0 4 0-16,0 9 0 16,0 5 0-16,0 5 0 15,0 5 0-15,0 3 0 0,0-5 0 0,0 0 0 16,0-3 0-16,0 0 0 15,0-8 0-15,0 0 0 16,0-8 0-16,-3-5 0 16,3-8 0-16,0-5 0 15,0-8 0-15,0-8 0 32,0-3 0-32,0-5 0 0,3 2 0 15,0 4 0-15,-1 1 0 16,-2 4 0-16,0-1 0 15,3 6 0-15,-3 5 0 16,3 3 0-16,0 5 0 0,0 10 0 16,-3 1 0-1,0 5 0-15,0 5 0 0,0 0 0 16,0-2 0 0,0-1-4-16,0-2 4 15,0-3-12-15,-3-2-16 16,3 0 28-16,0-4 0 15</inkml:trace>
  <inkml:trace contextRef="#ctx0" brushRef="#br0" timeOffset="14829.033">10560 15190 304 0,'6'-6'160'0,"-3"4"-16"0,-3 2 0 15,0-3-56 1,0 3-28-16,0-5-36 16,0 2 0-16,0 1-12 15,0-1 0-15,0 3-8 0,0 0 4 16,0 0-4-16,0 0 0 16,0 0 0-16,0 0 4 15,0 3-8-15,0-1 4 16,0 3-4-16,0 1 4 0,0 2-4 15,0 5 4-15,0 0-4 16,0 6 0-16,-3-3 0 16,3 2 0-16,-3-2 4 15,3 0-4-15,0 0 0 16,0-3 0-16,0 0 0 16,0 0 0-16,0 3 0 0,0 3 0 15,0-6 0-15,3 6 0 16,0-6 0-16,0 0 0 15,0-2 0-15,0-1 0 16,3 1 0 0,0-3 0-16,0 0 0 15,0-3 0-15,3 0 0 16,0 1 4-16,0-1-4 16,2-3 0-16,1-2 0 15,0 0 0-15,3 0 0 16,0 0 0-16,3 0 0 15,-3 0 0-15,3 0 0 16,-3 0 0-16,-1 0 0 16,1 0 0-16,0 0 0 0,0-2 0 0,0-1 0 15,0 1 0-15,-3-4 0 16,-3-4 0-16,0 4-4 16,0 9-4-16,-4-14-44 15,-2 1-76-15,0 7 128 16,-6-5 0-16</inkml:trace>
  <inkml:trace contextRef="#ctx0" brushRef="#br0" timeOffset="15176.503">10471 15380 800 0,'-6'-2'156'0,"6"4"-140"0,0-2 0 16,9-2-8-16,0 2 0 16,0-6-4-1,6 6 0-15,-1 0-4 16,4 0 4-16,3 0-4 15,0 0 0-15,0 0 0 16,3 0 0-16,2-2 0 16,1-1 4-16,0 0-4 15,-3 1 0-15,-3-4-4 16,-1 1-4-16,-5-3-28 0,0-2-24 16,-3 4 60-16,-3-2 0 15</inkml:trace>
  <inkml:trace contextRef="#ctx0" brushRef="#br0" timeOffset="15476.949">10515 15253 784 0,'-6'-13'168'0,"1"2"-148"0,5 11 0 16,0-2-12-16,3-1 4 31,-1-5-12-31,7 3 4 0,3 0-4 16,3-1 0-16,3-2 0 15,3 0 4-15,0 3-4 16,6 0 0-16,2 0 0 0,-2-1 0 16,3 4 0-16,-6-1 0 15,-1 3 0-15,-2 0 0 16,-6 0-16-16,0 0-12 15,-3 3 28-15,-6-3 0 16</inkml:trace>
  <inkml:trace contextRef="#ctx0" brushRef="#br0" timeOffset="16067.055">11161 15097 608 0,'-6'0'268'0,"0"13"-224"0,6-13-12 0,-3-5-20 16,0 5 4-16,0 3-8 31,3-1-4-31,0 4 4 0,0-1 0 16,-2 6-4-16,2 2-4 15,-3 3 4-15,0 5-4 0,0 3 4 16,3 7-4-16,0-2 0 16,0 6 0-16,0 2 0 15,0-3 0-15,3 6 0 16,3-3 4-16,-1-3-4 15,4-4 0-15,3-1 0 16,-3-6 0-16,0-1 0 16,0-4 0-16,0-2 0 15,-3-3 0-15,0 0 0 16,0-5 0-16,-3 0-4 16,12 3-4-1,-12-6-128-15,3 0-524 16,6-2 660-16,-1-6 0 0</inkml:trace>
  <inkml:trace contextRef="#ctx0" brushRef="#br0" timeOffset="16947.615">11456 15280 712 0,'-6'-11'216'0,"-3"11"-196"0,9 0 0 0,0 0-12 15,0 0 0-15,0 0-4 0,-3 3 0 16,0 2 0-16,3 3 4 16,-3 3-4-16,3 2 0 15,0 5-4-15,3 9 4 16,-3-1-4-16,3 3 0 16,0-2 4-1,0-1-4-15,3-2 0 16,0 0 0-16,3 0 0 15,0-6 0-15,-3-2 0 16,6-5 0-16,3-3 0 16,-3-8 4-16,2-3-4 15,1-8 0-15,0-5 0 16,0-5 0-16,-3-5 0 0,0-1 0 16,0-4 0-16,0-4 0 15,-6 4 0-15,-3-4 0 0,-3 6 0 16,-3 0 0-16,-3 5 0 15,-9 0 0-15,0 6 0 16,0-1 0-16,-3 9 0 16,0-1 0-16,0 6 0 15,1-1 0 1,2 14 0-16,0 3 0 16,6 2 0-1,0 6 0-15,6-1 0 0,3 3 0 16,3-2 0-16,3-1 0 31,6-2 0-31,0-2 0 0,3 1 0 16,-1-7 0-16,4 6 0 15,0-4 0-15,0-4 0 16,3-4 0-16,0-2-4 16,0-2 0-16,-4-6-72 15,4-6-280-15,6-2 356 16,-3 1 0-16</inkml:trace>
  <inkml:trace contextRef="#ctx0" brushRef="#br0" timeOffset="17284.658">11843 15010 820 0,'-6'2'144'0,"15"4"-132"0,-9-6 0 16,6 2 0-16,3 9-4 15,0-3-4-15,3 2 0 0,0 12-4 16,2-6 0-16,4 2 4 16,0 6-4-16,-3 5 0 15,3 5 0-15,-3 3 0 16,0 3 0 0,-3 5 4-16,-4 3-4 0,1 2 0 15,-3-8 0-15,-6 1 0 16,3-1 0-16,-3 0 0 15,-3-2 0-15,0-3 0 16,-3 0 0-16,-3-5 0 16,1-6 0-1,-4-5-4-15,3-2 0 0,-3-3-84 16,-3-3-368-16,0-8 456 16,0 1 0-16</inkml:trace>
  <inkml:trace contextRef="#ctx0" brushRef="#br0" timeOffset="58973.951">6884 14748 312 0,'-3'-3'168'0,"-3"3"-80"0,6 0 0 0,0 0-16 16,0 0 8-16,0 0-48 16,0 0-4-16,0 0-12 15,0 0 4-15,0 0-8 16,0 0 0-16,0 0 0 15,0 0 0-15,0 0-8 16,0 0 4 0,0 0 0-16,0 0-4 15,0 0 4 1,0 0 0-16,0 0 0 16,0 0-4-16,0 0-4 15,0 0 4-15,0 0-4 16,0 0 0-16,0 0 0 15,0 0 4-15,0 0-4 16,0 0 0-16,0 0 0 0,0 0 4 16,0 0-4-16,0-2 0 15,0-4 0-15,0 1 0 16,0 0 0 0,0-1 4-16,3 1-4 15,0-3 0-15,0 0 0 0,3-2 0 0,3-1 0 16,0-2 0-16,3-6 0 15,0-2 0-15,0-8 0 16,3-3 0-16,2 1 0 16,-2-1 0-16,6-5 0 15,3-3 0-15,-6 0 0 16,3-2 0 0,0 2 0-16,-1 1 0 15,1-1 0-15,0 0 0 16,3-2 0-16,-3-3 0 0,0 3 0 15,-1 2 0-15,4-2 0 16,-3 2 0-16,0 3 0 0,0-3 0 31,2-2 0-31,1 2 0 0,0 3 0 16,3-5 0-16,6-6 0 0,-1 3 0 16,1-2 0-16,0 2 0 15,0 2 0-15,-4 4 0 16,1-1 0-16,3-5 0 15,3 5 0 1,-4 1 0-16,1 2 0 16,0-3 0-16,3 0 0 15,-1 0 0-15,4 3 0 16,0-2 4-16,2 2-4 16,1 2 0-16,0 1 0 15,-1-3 0-15,4 2 0 0,-3 1 0 16,-1 0 0-1,4-1 0-15,0 4 0 0,-4 1 0 16,10 1 0-16,-6 3 0 16,5 2 0-16,-2-2 0 0,5 2 0 15,-5 0 0-15,0 0 0 16,-4 0 0-16,4 3 0 16,2-5 0-16,-5 7 0 15,0-2 0 1,-1 5 0-16,1 0 0 15,3 3 0-15,-4 2 0 16,1 4 0-16,-3-1 0 16,-1 0 0-16,4 2 0 15,-3 1 0-15,-1 2 0 0,-2 1 0 16,3 2 0 0,-4 2 0-16,1 1 0 0,-3 5 0 15,-1 0 0-15,4 3 0 16,-3-4 0-16,0 1 0 15,2 0 0-15,-5 3 0 16,-3-1 0-16,0 1 0 0,2 2 0 16,-2 1 0-16,3-1 0 15,0 0 0-15,-1 0 0 16,1 0 0-16,0-2 0 16,2 2 0-16,1-2 0 0,0 2 0 15,3-2 0-15,-7-1 0 16,-2-2 0-16,0 3 0 15,0-3 0-15,-1 0 0 32,1 0 0-32,-3-3 0 15,6-2 0-15,-4-1 0 0,-2-2 0 16,0 0 0-16,0-2 0 16,3-1 0-16,-4-2 0 15,1-1 0-15,3-2 0 16,-3 0 0-16,-1-5 0 15,1-3 0-15,0-5 0 0,3-5 0 16,-3-6 0-16,2-5 0 16,1 5 0-16,-3-5 0 15,0-3 0-15,-1-2 0 16,1 0 0 0,0 2 0-16,0-5 0 15,-3 3 0-15,2-9 0 0,1 1 0 0,-3 0 0 16,3-3 0-16,-3-5 0 15,-1 5 0-15,1 0 0 0,3 0 0 16,0 0 0-16,0 0 0 16,2-5 0-16,-2 0 0 15,3 2 0-15,0-2 0 32,2 2 0-32,1 4 0 0,3-1 0 15,6 2 0-15,-1 1 0 16,4 0 0-16,3-3 0 15,-1 5 0-15,7 1 0 0,-4 2 0 16,4 2 0-16,-1 1 0 31,-2 5 0-31,6 0 0 0,-1 0 0 0,1 5 0 16,2-2 0-16,7 7 0 16,-4 3 0-16,1 1 0 15,-1-1 0 1,-5 5 0-16,-4 1 0 15,4 5 0-15,2 2 0 32,16 3 0-32,-7 5 0 15,-2 6 0-15,-4 0 0 16,1-1 0-16,-10 4 0 0,7 2 0 16,-7 0 0-16,1 2 0 15,0 6 0-15,-4 0 0 16,4 0 0-16,-7 2 0 15,1 1 0-15,-3-1 0 16,-1 3 0-16,4 1 0 0,-6 1 0 16,2 4 0-16,1-1 0 15,-3 3 0-15,5-2 0 16,-5-6 0 0,0 0 0-16,2-2 0 15,1-1 0-15,0 1 0 0,-7-3 0 0,1 2 0 16,-3-5 0-16,-4 1 0 15,1-4 0-15,0 3 0 16,3-5 0-16,-7 6 0 16,1-9 0-1,-6 3 0-15,0-5 0 16,-3 2 0 0,-4-3 0-16,-2 1 0 0,0-3 0 15,-3 3 0-15,3-3 0 16,-3 2 0-16,0-2 0 15,-6 0 0-15,6-2 0 0,0-1 0 16,-1 0 0-16,1 1 0 16,0-1 0-1,0 1 0-15,0-1 0 0,0-2 0 0,3-1 0 16,0-2 0-16,3-2 0 16,-1 4 0-16,4-1 0 15,3-4 0-15,0-5 0 16,6 3 0-1,-1-8 0-15,7 0 0 16,3 2 0-16,-3-2 0 16,2 0 0-16,-2 2 0 15,-3 1 0-15,-1-1 0 16,-2 3 0-16,-3 0 0 0,0 0 0 16,-3 1 0-16,2 1 0 15,-5 1 0-15,0-3 0 16,-3 3 0-1,0 2 0-15,-3 1 0 0,0-1 0 16,-4 3 0-16,-2 0 0 0,3 3 0 16,-3-3 0-16,0 3 0 15,0 0 0-15,0-1 0 32,0 1 0-32,-3 2 0 15,0-2 0-15,0 2 0 0,-3 1 0 16,0-1-4-16,-3 0 0 15,0 3-20-15,-6 0-20 16,-6 3 44-16,-6 2 0 16</inkml:trace>
  <inkml:trace contextRef="#ctx0" brushRef="#br0" timeOffset="65449.204">16063 10655 72 0,'-5'2'32'0,"2"-4"16"0,3 2 8 15,-3-3-64-15,3 0 8 16,-3-2 0-16,0 0 0 0</inkml:trace>
  <inkml:trace contextRef="#ctx0" brushRef="#br0" timeOffset="66256.083">15805 10313 664 0,'3'-18'248'0,"-9"-9"-212"0,3 22-12 15,0 0-8-15,3 5-4 0,0-5-4 16,0 5-4-16,0-8-4 31,0 5 4-31,0-2-4 0,0 5 0 0,0 0 4 16,0 0-4-16,0 0 0 31,0 2 0-31,0 1 0 16,0 2 0-16,0 3 0 0,0 5 0 15,3 6 0-15,0 5 4 16,0 0-4-16,0-1 0 15,2 7 0-15,4 1 0 16,3 6 0-16,3 0 0 16,3-5 0-16,3 5 0 0,3 3 0 15,2-6 0-15,7 3 0 16,3-2 0 0,-3-1 0-16,-1-5 0 15,-2-2 0-15,0-6 0 16,0 0 0-16,-6-5 0 15,2-3 0-15,1-2 0 0,-3-3 0 0,-3-3 0 16,0-5 0-16,-1-3 0 16,-2-2 0-16,0-6 0 31,0-18 0-15,0 0 0-16,-3-5 0 0,0-9 0 15,-3 4 0 1,-1-1 0-16,4 3 0 15,-6-5 0-15,-3 5 0 0,0-3 0 16,-3 3 0-16,-3-5 0 16,0 5 0-16,0 2 0 15,-3 1 0-15,0-1 0 16,0 1 0 0,0 0 0-16,0 2 0 15,0 0 0-15,0 3 0 16,0 5 0-16,0 6 0 15,0-1 0-15,0 6 0 0,-3 2 0 16,3 6-4-16,3 5 0 16,-3 5-132-16,0 3-528 15,3 3 664-15,18-3 0 16</inkml:trace>
  <inkml:trace contextRef="#ctx0" brushRef="#br0" timeOffset="67288.465">17114 9594 728 0,'-15'-8'208'0,"-17"5"-184"31,23 3 0-31,-3 3-12 0,-3 2 0 16,-3 0-12-16,-3 6 4 0,0 5-4 15,0 8 0-15,1-3 0 16,-1 8 0-16,6-11 0 16,6 9 0-16,3-6 0 15,6 0 4-15,3-5-4 16,3-3 0-16,3 1 4 0,3-1-4 15,6-3 0-15,0 1 0 32,5 0 0-32,-2-1 0 15,-3 1 0-15,-3-1 4 16,-3 1-4-16,-6 0 0 16,-3 2 0-1,-3 0 0-15,-6 0 0 16,-3 3 0-16,-6 3 0 15,-3-4 0-15,-3-1 0 16,0-4 0-16,4-2 0 16,-1 0 0-16,-3-3 0 15,6 1 0-15,0-4-4 16,6 1 4-16,0 2-32 0,6 1-36 16,3 2 64-16,3-3 4 0</inkml:trace>
  <inkml:trace contextRef="#ctx0" brushRef="#br0" timeOffset="67642.3">17379 10081 784 0,'-9'-8'168'0,"-12"2"-148"0,18 4 4 16,0 2-12-16,3 0-4 0,-6 2-8 16,3 4 4-16,0 2-4 15,0 5 0-15,0 8 0 16,1 5 0-16,-1 12 0 16,0-1 4-16,0 2-4 15,3 6 0-15,0 0 0 16,0 0 0-16,0 0 0 0,0 0 0 0,3 0 0 15,0-5 0-15,0 2 0 16,2-7-4-16,1-4-4 16,3-7-12-16,3-11 20 15,3-13 0-15</inkml:trace>
  <inkml:trace contextRef="#ctx0" brushRef="#br0" timeOffset="68157.921">17647 10504 888 0,'-9'0'108'0,"6"8"-96"0,3-8-4 15,0 5-8-15,-3 3 4 16,3 3-4-16,3 2 0 0,3 3 0 16,0 0 4-16,6 0-4 15,-3-1 0-15,9-1 0 16,-3-4 0-16,5-2 0 15,-5 0 0-15,6-8 0 0,-3 0 0 16,3-13 0-16,-3 0 0 31,-1-14 0-31,1 9 0 16,-15-6 0-16,0 3 0 0,-12-6 0 0,3 3 0 16,-17 3 0-16,5 0 0 15,-12 8 0-15,6 2 0 0,-6 11 0 16,4 0 0-16,5 6-4 31,3-1 0-31,9 8-8 0,3 0-20 16,9 6-20-1,0-3-76-15,6 2 80 0,0-2 0 16,9 3 168-16,-3-6-56 16,5 3 0-16,-5-3-24 15,3 0-20-15,-3 0-8 16,9-5-8-16,-6 0-4 0,3-2 0 15,-1-1 4-15,4-5-4 16,-6 0 0-16,6 0-4 16,-6 0 4-16,6-8-24 15,-4 3-36-15,4-6 60 16,-3-2 0-16</inkml:trace>
  <inkml:trace contextRef="#ctx0" brushRef="#br0" timeOffset="68503.21">18073 10089 932 0,'-21'-8'84'0,"36"21"-84"0,-15-13 4 16,12 10-4-16,-1-2 0 15,7 19 0-15,-3-3 0 16,9 18 4-16,-6-8-4 15,3 14 0-15,-3-8 0 16,-1 15 0-16,-2-10 0 16,0 16 0-1,-3-13 0-15,-3 10 0 16,-3-8 0-16,-6 3 0 16,0-11 0-16,-9 3 0 15,3-10 0-15,-9 2 0 16,3-8 0-16,-3-3 0 15,3 1 0-15,-5-9 0 0,2-2-4 16,-3-5-28-16,3-1-44 16,0-4 72-16,3-1 4 15</inkml:trace>
  <inkml:trace contextRef="#ctx0" brushRef="#br0" timeOffset="84971.603">13373 14147 472 0,'3'-18'256'0,"-6"7"-156"0,3 9-40 16,0-4-20-16,0 1-12 15,6 0-8-15,0-1-4 16,0 1-8 0,0 2 4-16,-3 1-12 15,6-1 4-15,-4 3-4 16,1 3 0-16,0 2 4 15,-3 6-4-15,3 7 0 16,0 6 0-16,-3 5 0 0,0 0 4 16,0 0-4-1,-3 0 0-15,3 3 0 0,-3-3 0 16,3-2 0 0,-3-6 0-16,3-3 0 15,3-2 0-15,-6-3-4 16,3 1-4-16,0-6-92 15,0-6-428-15,0 1 528 16,-3-3 0-16</inkml:trace>
  <inkml:trace contextRef="#ctx0" brushRef="#br0" timeOffset="89102.633">13897 10673 560 0,'3'-8'276'0,"-6"6"-232"15,3 2-12-15,0 0-4 0,0 2-8 16,6 1-8-16,0 2 4 16,-3 1-8-16,2 4 0 15,-5 1-4-15,9-1 0 0,-12-2 0 31,-3 0 0-31,-8-8-4 32,-4-2 4-32,0-4-4 15,3 1 0-15,0-3 0 16,3 0 0-16,3-2 0 16,3-4 0-16,6 1 0 15,3-3 0 1,21 0 0-1,-3 6 0-15,-3 2 0 0,-3 8 0 0,0 2 0 16,-9 9 0-16,-3 2 0 16,-9 3 0-16,-6 8 0 15,-3-3 0-15,-3-2 0 16,0-4 0-16,3-4 0 16,0-6 0-16,3-10 0 15,6-3 0-15,3-5 0 0,6-6 0 16,3-2 0-16,6-3 0 15,9 3 0-15,-3 3 0 16,0 2 0-16,-3 5 0 16,0 6 0-16,-6 5 0 15,2 3 0-15,-8 2 0 16,0 3 0 0,-6 2 0-16,0-4 0 15,-5-1 0-15,5-2 0 16,-3-1 0-16,0-2-12 15,3 0-20-15,-3 0 32 16,3 0 0-16</inkml:trace>
  <inkml:trace contextRef="#ctx0" brushRef="#br0" timeOffset="90252.979">8590 12554 728 0,'0'-10'208'0,"0"-1"-192"0,0 11 0 0,0 0-4 15,0 0 0-15,0 0-4 16,6 0 0-16,-6 0-4 15,6 3-4-15,-9 0 4 16,0 2-4-16,0 0 4 0,-3 0-4 16,-3 1 0-16,0-1 4 15,0 0-4-15,0-2 0 32,0-3 0-32,0-3 0 0,3 1 0 15,3-4 0-15,3-2 0 16,6-5 0-16,3 0 0 15,3 0 0-15,6 2 0 16,0 9 0-16,0 2 0 16,-1 2 0-16,1 9 0 0,-6 2 0 15,-3 6 0-15,-9 2 0 16,0 0 0-16,-6 3 0 16,-3-8 0-16,0-6 0 0,-3-2 0 31,3-5 0-31,1-6 0 15,-1-5 0-15,3-2 0 16,6-1-4-16,6-5-12 16,9 3-40-16,8 5 56 15,1 3 0-15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32:09.7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19650 13629 240 0,'-12'2'128'0,"9"-2"-56"0,3 0 0 0,0 0 32 15,0 0 8-15,-3 0-16 16,0 0-40-16,0 0-24 15,0 0-12-15,0 0 4 0,3 0-8 16,-3 0 4-16,3 0-8 16,0 0-8-16,0 0 0 31,0-5-4-31,6 2 0 16,-3-2 0-16,9 0 4 0,-6 0-4 15,0-1 0-15,6 1 0 16,0 0 0-16,0 2 0 15,0 0 0-15,-3 3 0 16,0 0 0-16,-3 3 0 16,-4 0 0-16,1 2 4 15,-6 3-4-15,1 0 0 0,-7 0 0 16,0 0 0-16,-3-3 0 16,-6 0 0-16,6-5 0 0,0 0 0 15,0-2 0-15,3-4 0 16,3-2 4-16,0 0-4 31,6-2 0-31,3-3 0 16,6-3 0-16,3 0-4 15,0 3 4-15,3 5 0 0,3 0 0 16,-3 2 0-16,3 6 0 16,-1 6 0-16,-5-1 0 15,0 0 0-15,-3 1 0 16,-6 4 0-16,-3-2 0 15,-3 3 4-15,-6-1-4 0,-3 1 0 16,-3-3 0-16,-2-3 0 16,-1-2 0-16,0-1 0 15,0-4 0-15,6-1 0 16,3-2 0-16,3 0 0 16,3-6 0-16,3-2 0 0,6 0 0 15,3-1 0-15,0 4 0 31,3 2 0-31,3 0 0 16,0 8 0-16,-3 8 0 0,0-3 0 16,-7-2 0-16,1 5 0 15,-9 0 0-15,-3 2 0 16,-2 1 0-16,-4-1 0 16,0-2 0-16,0 0 0 15,0-2 0-15,3-4 0 0,3-2 0 16,0 0 0-16,3-5 0 15,3 2-4-15,9-2-8 16,-6 0 12-16,9 5 0 16</inkml:trace>
  <inkml:trace contextRef="#ctx0" brushRef="#br0" timeOffset="1150.415">19811 13600 472 0,'-9'-3'256'0,"3"-2"-140"16,6 5-52-16,0 0-36 16,0 0-4-16,0 0-12 15,0 0 0-15,0 0 0 16,0 0-4-16,0 0-4 15,0 0 0-15,0 0-4 0,0 0 4 16,3-3-4-16,0 0 4 0,3 1-4 16,0-4 0-16,3 4 0 15,0-9 0-15,6 1 0 16,2-4 0-16,4-4 0 16,6-3 0-16,3-6 0 15,5-2 0-15,7-3 0 31,6-2 0-31,8-8 0 0,7-1 4 16,2 4-8-16,1-6 4 16,2 0 0-16,-2-3 4 15,5-5-4-15,1 0 0 16,-1 0 0-16,0-5 0 16,1 5 0-16,2 3 0 15,-8 2 0-15,-4 6 0 0,4 0 0 16,-7 2 0-16,-2 0 0 15,-1 1 0-15,-2 1 0 16,0 1 0-16,-7-2 0 16,-5 10 0-16,0 0 0 15,-4 5 0-15,-2 0 0 16,-3 3 0-16,-4 0 0 0,-2 5 0 16,3 0 0-16,-3 0 0 0,0 0 0 15,-1 3 0 1,-5 0 0-16,-3-1 0 0,-3 1-4 31,0 0 4-31,-3 0-8 16,-3 5-12-16,-6 2 20 15,-6 4 0-15</inkml:trace>
  <inkml:trace contextRef="#ctx0" brushRef="#br0" timeOffset="4307.861">19695 13674 520 0,'-21'-6'280'0,"9"-2"-208"0,12 8-24 0,-3-2-20 16,3 2-12-16,0 0-4 15,0 0-4-15,0 0 0 16,0-3 0 0,0 3-4-16,6 0 0 0,-3 0 0 15,9 3-4-15,-3-1 0 0,3 1 4 16,0 2-4-16,5 1 0 0,1 4 4 15,3 1-4-15,0 2 0 16,6 3 0 0,0 0 0-1,2 0 0-15,7 0 0 0,0 7 0 16,2 1 0 0,1 5 0-16,6-2 0 15,-1 2 0-15,7 0 0 0,-3-3 0 16,2 1 0-16,1 5 0 15,-1-1 4-15,7 1-4 16,-3 0 0 0,-4 5 0-16,4-5 0 15,2-1 0-15,-2 1 0 0,2 3 0 0,-5 2 0 16,3-3 0-16,-4 0 0 16,1 1 0-16,-4 2 0 15,1-8 0-15,3 0 0 16,-4 0 0-16,1 3 0 15,-3 2 0-15,-4-5 0 16,1 0 0 0,-9 1 0-16,5-1 0 15,-5-5 0-15,0 5 0 0,0 0 0 16,2 0 0-16,-2-5 0 16,0-1 0-16,-1 9 0 15,-5-11 0-15,0 1 0 0,3-4 0 31,0 1 0-31,2-1 0 0,-5 3 0 0,6-8 0 16,-6 9 0 0,2-9 0-16,-5 0 0 15,3-2 0-15,-6-1 0 16,6-2 0-16,-10 0 0 16,7 0 0-16,-6 0 0 15,0-3 0-15,-6 1 0 16,6-4 0-16,-6 4 0 15,-3-4 0-15,0 1 0 16,-1-1 0-16,-2 1 0 16,0-3 0-16,-3 0 0 15,-3 0-4-15,0 0-24 0,-9 0-40 16,-5 5 68-16,-10 1 0 16</inkml:trace>
  <inkml:trace contextRef="#ctx0" brushRef="#br0" timeOffset="6530.736">20576 11848 304 0,'3'-21'160'0,"-3"10"-48"0,0 3 8 15,0 0-48-15,3-2-8 16,0-1-32-16,0 1 4 0,0-1-24 15,0 3 4-15,3 0 0 16,-3 3-4-16,0 0-8 16,-1 2 4-1,1 3-4-15,0 5 4 0,3 8-4 0,0 9 4 16,0-1-4-16,0 5 4 16,-3 3-8-16,0-2 4 31,0-3 0-31,0-1-4 15,-3-4 0-15,0-3 4 16,0 0-4-16,0-3 0 16,0 0 0-16,0-5 4 0,0-5-4 15,0-3 0-15,3-11 0 0,3-7 0 16,0-3 0-16,0-3 0 16,3-5 0-16,-3 2 0 15,3 1 0-15,0-3 0 16,0 5 0-16,0 3 0 15,0-1 0 1,-1 7 0-16,4 1 0 16,0 9 0-16,0 0 0 15,0 7 0-15,0 4 0 16,3 10 0-16,0-1 0 16,-3 4 0-16,-3 2 0 15,-1 0 0-15,1-2 0 16,-3 5 0-16,0-9 0 0,-3-1 0 15,0-4 0-15,0-4 0 0,0-4 0 16,3-7 0-16,-3-8 0 16,3-6 0-16,0-2 0 15,3-3 0-15,0 3 0 16,3 0 0-16,-3 0 0 16,0 0 0-16,0-1 0 0,3 4 0 15,-1 2 0-15,-2-3 0 16,0 6 0-16,0 5 0 15,3 3 0-15,0 2 0 16,0 3 0-16,3 6 0 16,-3 2 0-16,0 2 0 31,0 1 0-31,-1 5 0 0,-2 2 0 16,0 3 0-16,0 0 0 15,0 1 0-15,-3-1 0 16,0 0 4-16,0-2-4 15,0 2 0-15,-3-5 0 0,0-1 0 16,0-4-4-16,0-3 0 16,0-3-44-16,0 1-52 15,3-4 100-15,3 1 0 0</inkml:trace>
  <inkml:trace contextRef="#ctx0" brushRef="#br0" timeOffset="6846.877">21409 11843 816 0,'-3'-19'144'0,"3"22"-124"0,0-3-4 15,0 0-8-15,0 3 0 16,0-3-8-16,0 5 0 0,0 0 4 15,3 3-4-15,-3 0 0 16,3 0 4-16,0 2-4 16,0 6 0-16,0-2 0 15,3-1 0-15,0 0 0 0,0-2 0 16,-3-1 0-16,0-2 0 16,0 0 0-16,0-3 0 0,0 1-16 15,0-4-12-15,0 1 28 16,3-3 0-16</inkml:trace>
  <inkml:trace contextRef="#ctx0" brushRef="#br0" timeOffset="8063.087">20972 13798 704 0,'0'-13'220'0,"-9"10"-192"0,9 3-8 15,0 0-12-15,0 0 0 16,0 3-4-16,0-1 0 16,0 4 0-1,3 10 0-15,0-1 0 16,3 9 0-16,0-5-4 15,-1 2 0-15,1-5 0 16,-3-3 4-16,3-2-4 16,-3-1 0-16,0-4 0 15,3-6 4-15,0-6-4 16,0-7 0-16,0-6 0 0,3 1 0 16,0-3 0-16,3 0 0 15,-3-3 0-15,3 3 0 16,-3 2 0-16,3 3 0 0,2 3 0 15,1 5 0-15,3 5 0 16,0 6 0-16,0 2 0 16,-3 9 0-16,0-1 0 15,-3 5 0-15,-3 1 0 16,-4-1 0-16,4 1 0 16,-6-6 0-1,3-2 0-15,-3-3 0 16,0-6 0-16,6-4 0 15,0-4 0-15,3-4 0 16,0-6 0-16,0-5 0 0,0 0 0 16,3-1 0-16,0 1 0 15,-1 0 0 1,1 5 0-16,0 0 0 0,0 6 0 16,0 2 0-16,0 5 0 15,0 6 0-15,0 5 0 16,-1 5 0-16,-2 0 0 15,3 3 4-15,-6 3-4 16,0 2 0-16,0 3 0 16,-3-3 0-16,0 0 0 0,0-3 0 0,-3 1-4 15,0-1 4-15,-3-2-16 16,0-2-16-16,-3 7 32 16,0-3 0-1</inkml:trace>
  <inkml:trace contextRef="#ctx0" brushRef="#br0" timeOffset="8525.127">21716 13967 704 0,'21'-21'220'0,"8"16"-196"0,-26 2-8 0,9 1 0 16,0 2 0-16,3 0-12 15,3 2 4-15,-3-2-8 16,3 8 4-16,-7 0-4 16,1 5 0-16,-6-2 4 0,-3 7-4 15,-3-2 4-15,-6 0-4 16,-3 0 0-16,1 0 0 31,-1-3 0-31,-3 0 0 0,3-2 0 16,0-3 0-16,6-3 0 15,3-2 0-15,3 0 0 16,3-3 0-16,6 2 0 16,0-2 4-1,11 3-4 1,7-3 0-16,0 2 0 0,0-2 0 0,2 0 0 16,-5 0 0-16,0 0 0 15,0-2 0-15,-3-1 0 16,-1-2 0-1,-2 2-4-15,0-2 4 16,-6 0-16-16,6-1-24 16,-9 4 40-1,-6-4 0-15</inkml:trace>
  <inkml:trace contextRef="#ctx0" brushRef="#br0" timeOffset="11645.598">22499 11538 432 0,'2'-7'224'0,"-2"-1"-88"0,0 2-56 16,0 6-36-16,0-2-16 0,0 2-12 16,-2-6 0-16,2 6-8 15,0 0 0-15,0 0-4 16,0 0 0-1,0 0 0-15,2 6 0 16,-2 2 0-16,0 5-4 16,0 0 0-16,0-2 4 0,0 10-4 15,0 0 0-15,0 0 0 16,3 6 4 0,-3 7-4-16,0-2 0 0,0-1 0 15,0 1 0-15,0-3 0 16,0-2 0-16,0 2 0 15,0-8 0-15,0 0 0 16,3-2 0-16,0-3 0 16,0-3 0-16,-3 0 0 15,6-2 0-15,-3-1 0 0,0 1 4 16,0-3-4 0,0-3 0-16,0 3 0 15,0-3 0 1,9 3 0-1,0-2 0-15,0-1 0 16,0-3 0-16,0 1 0 16,0-3 0-16,3 3 0 15,2-3 0-15,-2 0 0 16,9-3 0-16,-3 0 0 16,-3 1 0-16,6-1 0 0,-1-2 0 15,-2 0 0-15,0-1 0 16,0 4-4-16,0-1 4 15,-3-2-8-15,-4 2 0 0,-2 0-96 16,0 1-356-16,-9 2 460 16,3-3 0-16</inkml:trace>
  <inkml:trace contextRef="#ctx0" brushRef="#br0" timeOffset="11954.977">22513 11782 808 0,'6'-16'152'0,"3"21"-136"15,-9-2 0-15,3 0-8 16,3 2 4-16,9-2-12 15,-6-1 4-15,9 1-4 0,0-1 0 0,6 1 0 16,2-8 0-16,4 2 0 31,-3-2 4-31,9-3-4 0,-4 3 0 0,-5-3-8 16,0 0 0-16,-6 0-56 16,-9 0-156-16,-9 3 220 15,-3-1 8-15</inkml:trace>
  <inkml:trace contextRef="#ctx0" brushRef="#br0" timeOffset="12232.164">22487 11644 824 0,'0'-13'140'0,"9"2"-120"0,-6 9-4 0,-1-1-8 15,4 1-4-15,6-4 0 16,3 1-4-16,6-3 0 0,3 3 0 16,3-3 0-16,-1 0 0 15,13 0 0-15,-6 0 0 16,6 0 0-16,-7 0 0 16,4 3-8-16,-9 0-8 15,3-3-64 1,-7 5-224-16,-5 3 304 15,-3 0 0-15</inkml:trace>
  <inkml:trace contextRef="#ctx0" brushRef="#br0" timeOffset="13178.061">23058 12023 520 0,'9'0'272'0,"-9"-11"-184"0,0 11-40 15,0 0-24-15,0 0-4 0,0 3-8 32,0 2-4-32,0 3 0 15,6 3 0-15,-3 2-4 16,-3 3-4-16,0 0 4 15,0 2-4-15,0-2 4 0,0-3-4 16,0-2 0-16,0 2 0 16,0-8 0-16,0-2 0 15,-3-6 0-15,3-7 0 16,0-6 0-16,3-3 0 16,-3 1 0-16,9-1 0 0,-3 1 0 15,3-1 0-15,-3 1 0 16,0 2 0-16,3 3 0 15,-6-3 0-15,11 8 0 16,-8 2 0 0,3 9 0-16,0 2 0 15,0 1 0-15,0 2 0 0,-3 5 0 0,3-3 0 16,-3 4 0-16,0-4 0 16,-3 1 0-16,6-3 0 15,-3-3 0-15,0-5 4 0,-3 0-8 16,6-5 4-16,3-3 0 15,-4-3 4-15,1 1-4 32,0-4 0-32,0 1 0 15,0 0 0-15,3 2 0 0,-3 3 0 16,0 3-4-16,6 5 4 16,3 3 0-16,-3-1 4 15,-1 4-4-15,1-1 0 0,0 3 0 31,-3 3 0-31,0-1 0 0,0-2 0 0,-6 3 0 16,3-3 0-16,0 0-4 16,-3-3 0-16,0 0-36 15,-3 0-36-15,3-2 76 16,-3 0 4-16</inkml:trace>
  <inkml:trace contextRef="#ctx0" brushRef="#br0" timeOffset="13425.558">23698 12099 868 0,'3'6'120'0,"6"4"-108"0,-9-7 0 0,0 0-12 15,0 2 4-15,6 3 0 16,-3 5-4-16,0-2 0 0,0-1 0 15,-3 1 0-15,6-1 0 16,-3 1 0-16,0 0 0 16,0-4 0-16,-3-1-4 15,0-4-20-15,3 1-16 0,0-6 40 16,-3-2 0-16</inkml:trace>
  <inkml:trace contextRef="#ctx0" brushRef="#br0" timeOffset="14223.737">23936 11536 472 0,'-6'-11'256'15,"0"6"-132"-15,6 5-60 0,0 0-32 16,-9-3-12-16,6 1-8 16,-3-1 0-16,0 3-8 15,3 0 4-15,-3 3-8 16,3 5 4-16,-2 7 0 16,2 7-4-16,-3 1 4 0,0 7-4 15,6 4 4-15,0 6-4 16,6-3 0-16,-3 0 0 15,3-3 0-15,-1-5 0 0,4 0 0 32,0-8 4-32,0-2-4 15,6-6 0-15,0-2 0 0,3-9 0 16,3-7 0-16,3-8 0 16,-1-11 0-16,4-2 0 15,-6-6 0-15,-3-2 0 16,0-4 0-16,-6-1 0 0,-9-1 0 15,3 6 0-15,-12 5 0 16,-3 0 0-16,0 2 0 16,-6 1 0-16,-3 4 0 15,-3 4 0-15,-3 2 0 16,9 5 0-16,-2 6 0 16,2 3 0-16,3 4 0 15,-3 1 0-15,3 5 0 0,3 2 0 16,0 6 0-1,3 3 0-15,3 5 0 0,3-1 0 16,3 1 0 0,0 0 0-16,0 0 0 15,6-3 0-15,3-3 0 16,0 1 0-16,3-6 0 16,3-2 0-16,2-6 0 15,4-2 0-15,0-6-4 16,0-2-8-16,-6-3 12 0,6-3 0 15</inkml:trace>
  <inkml:trace contextRef="#ctx0" brushRef="#br0" timeOffset="14729.864">23853 11359 432 0,'-51'5'224'0,"36"0"-80"0,12-8-64 16,-3 3-40-16,0 3-12 15,0 0-16-15,1 7 0 16,-1 1-4-16,0 2 0 15,0 3 0-15,-3 0 0 0,0 2-4 16,9 9 0-16,-3 2-4 16,3 5 4-16,3 1-4 15,3 7 0 1,3 0 0-16,0 1 0 16,8-4 0-16,4 1 0 15,0-8-4-15,6 0-4 16,-6-9-52-16,3-1-116 15,-4-6 176-15,1-9 0 0</inkml:trace>
  <inkml:trace contextRef="#ctx0" brushRef="#br0" timeOffset="15097.647">24228 11351 768 0,'9'-6'180'0,"15"17"-168"0,-21-8 4 0,2 2-8 16,4 11 0-16,6 0 0 15,0 2-4-15,0 3 0 16,6 8 0-16,-6 3-4 0,-3-5 4 15,0 20-4-15,2 1 0 16,-5-3 0-16,0 5 4 16,-3-5-4-16,-6-5 0 15,6-6 0-15,-12 3 0 0,6-5 0 16,-6-3 0-16,-3-2-4 16,0-4-4-16,1 1-60 15,-1-5-168-15,0-1 236 16,-3-5 0-16</inkml:trace>
  <inkml:trace contextRef="#ctx0" brushRef="#br0" timeOffset="17505.305">22606 15155 456 0,'9'-10'248'0,"-15"2"-124"0,6 5-56 16,0-2-40-16,6-3-4 0,-6 0-12 15,3 3 0-15,0-1-8 16,0 1 4-16,-1 5 0 15,1-3-4-15,0 3 0 16,-3 3 0-16,6 2-4 16,-3 3 4-16,0 0 0 15,0 3-4-15,0-1 0 0,0-4 4 16,0 10-4-16,-3 2 0 16,6 1 0-16,-3 2 4 15,3 3-4-15,-6-1 0 16,3-4 0-16,-3 5 0 15,0 0 0-15,0-1 0 16,3 1 0 0,0 0 0-16,-3-8 0 15,6 0 0-15,0 0 0 16,-3-3 0-16,3-5 0 16,-3 5 0-16,6-5 0 15,-3 0 4-15,0 0-4 0,3-3 0 16,0 0 0-16,-1-5 0 15,7 11 0-15,-6-8 0 0,6-3 0 16,3 0 0-16,0 0 0 16,0 0 0-16,0 0 0 15,5 0 0-15,1 0 0 16,-3-8 0-16,0 8 0 0,0-6 0 16,-3 4 0-16,-4-1 0 31,4 1 0-31,-3-4 0 15,-3-4-4-15,0 10 0 16,-6-11-48-16,0-2-84 16,-3 8 136-16,-3-9 4 0</inkml:trace>
  <inkml:trace contextRef="#ctx0" brushRef="#br0" timeOffset="17841.662">22728 15261 808 0,'0'-5'152'15,"0"5"-136"-15,0 0 4 0,0-3-12 16,6 3 0-16,0 0-4 15,3 0-4-15,2 0 0 16,4 0 4 0,0 0-4-16,9 0 0 15,0-2 0-15,0-4 0 0,-1 1 0 16,1-3 0-16,0 0-12 16,-6-2-8-16,-3 2-216 15,-9 0-420-15,-6 2 656 16,-6-2 0-1</inkml:trace>
  <inkml:trace contextRef="#ctx0" brushRef="#br0" timeOffset="18073.733">22561 15081 904 0,'6'-21'96'0,"12"5"-84"0,-9 11-8 0,-3-3-4 15,3 0 4-15,8-3-4 16,4-2 0-16,6 0 0 16,0 2 0-16,0 3 0 15,5 1 0-15,-2 4 0 0,3-2-4 16,-3-1-20 0,-4 9-16-16,1-3 36 0,-6 5 4 15</inkml:trace>
  <inkml:trace contextRef="#ctx0" brushRef="#br0" timeOffset="19748.115">23243 15520 560 0,'6'-23'276'0,"-6"12"-204"0,0 3-36 15,0-2-16-15,0 2-4 16,0 2-8-16,0 9-4 0,0 2 4 16,3 11-4-16,0 0-4 15,-1 8 4-15,-2 2 0 16,0-2-4-16,0-3 4 0,0-2-4 16,0-1 0-16,0-4 0 15,0-4 4-15,0-2-4 16,6-3 0-16,-6-5 0 31,3 0 0-31,0-10 0 0,3-6 0 16,0-5 0-16,0-8 0 15,0-3 0-15,0-3 0 16,0 12 0-16,0-1 0 16,0 8 0-16,0 0 0 0,0 8 0 15,6 3 0-15,-3 5 0 16,3 8 0-1,-3 10 0-15,-3 1 0 16,5-1 0-16,-5 1 0 16,0 2 0-16,3-8 0 15,-3 3 0-15,-3-8 0 0,3-3 0 16,0-5 0-16,0-5 4 16,3-8-4-16,0-6 0 15,0-4-4-15,0 1 4 0,3 1 0 16,0 5 0-16,-3 0 0 15,2 3 0-15,1 3 0 16,0-1 0-16,0 8 0 16,0 3 0-16,0 0 0 15,3 3 0-15,-3 2 0 16,0 6 0 0,-3 5 0-16,-3 0 0 15,-1 0 0-15,-2-1 0 16,3-1 0-16,0 4 0 15,-6 3-28-15,0-5-24 0,0 0 52 16,0-3 0-16</inkml:trace>
  <inkml:trace contextRef="#ctx0" brushRef="#br0" timeOffset="20126.744">23716 15671 768 0,'9'-8'180'0,"21"3"-156"0,-27 2-4 16,2 1-12 0,4 2 0-16,0-3-4 15,6 3-4-15,-3 0 0 16,-3 0 4-16,3 3-4 16,-6-3 0-16,3 2 0 15,-9 1 4-15,0 0-4 16,0-1 0-16,0 6 0 15,-9 0 0-15,6 0 0 0,-3 3 0 16,-3-1 0-16,3-2 4 16,6 3-4-16,0-6 0 15,0 6 0-15,0-3 0 0,6-3 0 16,3 3 0-16,0-3 0 16,0-2 0-16,6-3 0 15,6 0 0-15,-1 0-4 16,4-3 4-16,0 1-8 15,-3-4-16-15,3 1 24 16,-6 0 0-16</inkml:trace>
  <inkml:trace contextRef="#ctx0" brushRef="#br0" timeOffset="21667.517">24025 15224 424 0,'6'-21'224'0,"-3"-3"-12"0,-3 19-128 15,0 2-72-15,0-2 4 16,0 2-12-16,0 3 4 0,0 0 0 15,0 3-4-15,-3 5 0 16,-3 5 4-16,6 6-8 16,-3 7 4-16,3 1-4 15,-3 7 4-15,6 0-4 0,0 1 4 16,3-1-4-16,6-2 0 16,3-6 0-16,0-2 0 15,6-5 0-15,0-6 4 16,0-3-4-16,2-10 0 15,1 0 0-15,0-13 0 16,6-5 0 0,-3-3 0-16,2-6 0 15,-11-5 0-15,6-5 0 16,-9 3 0-16,0-1 0 16,-9-2 0-16,-6 3 0 15,-6-6 0-15,-9 6 0 16,0 2 0-16,0 3 0 15,-3 3 0-15,-6-1 0 0,7 11 0 16,-4 6 0-16,-3 4 0 16,6 9 0-16,-3 5 0 0,-3 3 0 15,10 4 0-15,-4 7 0 16,12-6 0-16,3 2 0 16,3 3 0-16,3-2 0 31,3 2 0-31,9-3 0 0,-1 1 0 15,4-6 0-15,3 3 0 16,-3-8 0-16,6-3 0 0,0-2 0 0,-4-3-4 16,4 0-4-16,-6-3-12 15,-9 1 20-15,6-1 0 32</inkml:trace>
  <inkml:trace contextRef="#ctx0" brushRef="#br0" timeOffset="22053.911">23832 14970 632 0,'-12'-5'260'0,"3"34"-232"0,6-24-4 16,-3 6-12-16,0 10 4 0,6 3-8 16,-3 5 0-16,-3 3-4 15,6 5 0-15,0 0 0 16,9 13 0-16,0-5-4 15,6 8 0-15,0-5 0 0,9-6 4 16,0-5-16-16,-1-5 0 16,10-9-120-16,0-4-320 15,3-14 452-15,-10-5 0 16</inkml:trace>
  <inkml:trace contextRef="#ctx0" brushRef="#br0" timeOffset="22353.885">24579 14928 656 0,'24'-50'252'0,"9"47"-240"16,-27 6 4-16,2 2 0 0,1 5-4 15,3 12-4-15,0-1 0 16,0 8-4-16,0 3 4 0,3-1 0 15,-6 6-4-15,6 6-4 16,-6-1 4-16,-3 3 0 16,0 13-4-16,-3-10 0 31,-3 2 0-31,-3 0 0 16,-9-7 0-16,3-6 0 0,-6-5 0 15,3-1-40-15,-9-7-24 16,-3 0 64-16,0 0 0 15</inkml:trace>
  <inkml:trace contextRef="#ctx0" brushRef="#br0" timeOffset="27943.186">19085 13592 640 0,'-9'-16'260'0,"3"16"-224"0,6 0-8 0,0 0-12 15,-3 0-4-15,0 0-4 16,0 5-4-16,0 3-4 16,0 3 4-16,0 4 0 15,3 4-4-15,0 2 4 16,3 3-4-16,3 0 4 15,3-3-4-15,0-5 0 0,3 0 0 0,2-3 0 16,1-3 0-16,3-4 0 16,-3-6 4-16,3-8-4 31,0-8 0-31,0-5 0 16,-4-3 0-16,-2 0 0 15,-9-2 0-15,-3 5 0 16,-6 2 0-16,-3-2 0 0,-8 2 0 15,-1 3 0-15,0 6 0 16,-3 2 0-16,0 3 0 16,3 5 0-16,3 0 0 15,4 2 0-15,2 1 0 0,3 2-4 16,3 1 4-16,3-1 0 16,3 0 0-16,3 3 0 15,0 0 0-15,3 3 0 16,-1 2 0-16,4 0 0 15,0 3 0-15,0 0 0 0,3 0 0 16,-3 2 4-16,3-5-4 16,0-2 0-16,0 0 0 15,2-6-4 1,-2-2 4-16,3-3-16 16,-3-6-28-16,0-2 44 15,0-2 0-15</inkml:trace>
  <inkml:trace contextRef="#ctx0" brushRef="#br0" timeOffset="32277.079">17680 13436 392 0,'6'-11'208'0,"-6"-10"-56"15,0 15-40-15,0-4-68 16,0 2-16-16,0-3-12 16,0 3 0-16,0 3-12 0,0 0 0 15,3 0 0-15,0 2 4 16,0 6-4-1,3 5-4-15,-4 2 8 16,4 11-4-16,-3-5-4 16,0 8 4-16,0 0 0 15,0 0-4-15,-3-1 0 0,3 4 0 16,-3 5 4-16,3-1-4 16,0 1 0-16,0 0 0 15,0 2 0-15,0 3 4 0,0 0-4 16,0-2 0-16,0-4 0 15,0 1 0-15,-3-5 0 16,3-4 0-16,0-1 0 16,0-1 0-16,-3-3 0 15,3-2 0-15,0 3 0 32,0-6 0-32,-3 0 0 0,3-2 0 15,0-3 0-15,0 0 0 16,-3 0 0-16,0-3 0 15,3 0 0-15,0-2 0 16,-3 2 0-16,0-2 4 0,3-1-4 16,0-2 0-16,0 3 0 15,0-3 0-15,0 3 0 16,3-3 0-16,-3 2 0 16,3-2 0-16,3 0 0 15,-1 0 0-15,7 0 0 16,-3 0 0-16,3 0 0 15,3-2 0-15,3 2 0 0,0-3 0 16,2 0 0-16,1 1 0 0,3-1 0 16,0 0 0-16,0 1 0 15,2-1 0-15,-2-2 0 32,-3 2 0-32,0 1 0 15,-3-4 0-15,0 1 0 16,-7 0 0-16,-2 2 0 15,0 0 0-15,0 1-4 0,-6 2 4 16,0-3-24-16,-3 0-24 16,-3 3 48-16,-6 0 0 15</inkml:trace>
  <inkml:trace contextRef="#ctx0" brushRef="#br0" timeOffset="32598.518">17748 13822 648 0,'-15'2'256'0,"12"-2"-216"0,3 0-12 0,0 0-12 16,0 0-4-16,3 0-4 15,6 3-4-15,3 0-4 16,3-1 4-16,3-2-4 16,6 0 4-16,5-2-4 15,1-1 0-15,0 0 0 0,3 1 0 16,-1-3 0-16,-2-3 0 16,0 0 0-16,-6 0 0 15,0-3-16-15,-7 1-12 16,-2-1 28-16,-6 3 0 15</inkml:trace>
  <inkml:trace contextRef="#ctx0" brushRef="#br0" timeOffset="32898.874">17540 13507 836 0,'-18'-16'136'0,"18"-2"-116"16,0 18-8-16,3-3-4 15,3 3-4-15,6 3-4 16,6-3 4-16,5 0-4 16,13 2 0-16,0-2 0 15,6-2 0-15,-1-1 0 0,7-2 0 16,2-1 0-16,1-2 0 15,-3 3 0-15,-7-3-4 16,-2 3-20-16,-6 2-20 16,-3 3 44-16,-7 0 0 0</inkml:trace>
  <inkml:trace contextRef="#ctx0" brushRef="#br0" timeOffset="33415.47">18448 13406 680 0,'-9'-8'236'0,"3"8"-204"0,3-2-8 15,3 2-16-15,0 0 4 0,0 2-12 16,0 4 4-16,0 4 4 16,-3 9-4-16,0 5 0 15,0 2-4-15,0 6 4 0,0 8-4 16,3-1 4-16,0 1-4 16,0 2 0-16,0 3 0 15,3 0 0-15,0-2 0 0,3 2 0 16,0-8 0-16,3-6 0 15,0-2 0-15,0-5-8 16,2-3-12-16,1-7-96 16,3-12-344-16,3-4 460 31,6-9 0-31</inkml:trace>
  <inkml:trace contextRef="#ctx0" brushRef="#br0" timeOffset="33945.973">18674 13520 648 0,'-15'-8'256'0,"18"6"-228"0,-3 4-4 16,0 1-8-16,0 5 0 16,0 5-8-16,0 3 0 31,-3 2-4-31,3 6 0 15,-6 3 0-15,6 2-4 16,0 0 0-16,0 3 4 16,3-8-4-16,0-1 0 0,3 1 0 15,3-5 0-15,3 2 0 16,0-5 0-16,0-8 4 0,2-8-4 16,1-6 0-16,6-7 0 15,0-5 0-15,-3-6 0 16,0-3 0-1,-3-4 0-15,-7 4 0 0,-2-7 0 0,-6 5 0 16,-6-3 0-16,-5 3 0 16,-7 5 0-16,-3-3-4 31,-3 9 4-31,-3 5 0 16,6 5 0-16,1 0 0 15,5 8 0-15,0 0 0 16,3 3 0-16,6 2 0 0,0 5 0 15,6 4 0-15,0-4 0 16,6 6 0-16,0-3 0 16,6 3 0-16,0 0 0 15,3-3 0-15,0-2 0 16,-1-1-4-16,1-2-8 0,3-2-152 16,-3-6-484-16,-3-3 648 15</inkml:trace>
  <inkml:trace contextRef="#ctx0" brushRef="#br0" timeOffset="34262.366">18897 13319 800 0,'-9'-10'156'0,"6"7"-140"0,3 3 0 0,0 0-4 16,3 5-4-16,0 0-4 15,3 11-4-15,3 0 4 0,0 3-4 16,3 7 0-16,0 1 4 15,0 2-4-15,0 0 0 0,-1 5 0 32,-2 9 0-32,3-4 0 0,-6 4 0 15,0 4 0-15,-3-2 0 16,0-2 0-16,-3-1 0 16,0 0 0-16,-3-5 4 15,0-2-4-15,-3-6 0 16,0-3 0-16,0-2 0 15,-3-3-4-15,3-5 4 0,-3-3-16 16,4-2-16-16,-4-1 32 16,0-2 0-1</inkml:trace>
  <inkml:trace contextRef="#ctx0" brushRef="#br0" timeOffset="38677.201">20751 10017 600 0,'15'-21'268'0,"-36"2"-224"15,21 14-20-15,-3 0-4 0,0 0 0 16,3-1-8-16,3 1-4 0,-3 0 0 16,6-1-4-16,-3 1 0 15,0 2-4-15,-3 1 0 16,6 2 0-16,-6 2 4 15,3 4-4-15,-3 4 0 16,0 6 4-16,0 5-4 16,0 6 0-1,0-3 0-15,0-1 0 16,-3 7 0-16,3-4 0 16,0 0 0-16,-3 1 0 15,0-9 0-15,0-4 0 0,3-1 4 16,-3-8-4-16,3-7 0 15,0-6 0-15,3-6 0 16,0-4 0-16,3-3 0 16,0-8 0-16,6 2 0 15,0-2 0-15,0 3 0 16,0-4 0-16,6 1 0 0,0 3 0 16,-4 5 0-16,4 2 0 15,0 3 0-15,3 6 0 16,0 4 0-16,-3 6 0 0,3 0 0 15,-1 3 0-15,-2 8 0 16,0-1 0-16,-3 6 0 16,0 5 0-16,-6 3 0 15,0 3 0-15,-3-6 0 32,0 0 0-32,0-5 0 15,0-3 0-15,-4-5 0 0,4-5 0 16,3-9 0-16,3-7 0 15,3-5 0-15,0-4 0 16,3 1 0-16,0 0 0 16,0 0 0-16,-1 0 0 0,4 2 0 15,-3 3 0-15,3 6 0 16,-3 2 0-16,3 3 0 16,-3 5 0-16,-1 2 0 15,-2 3 0-15,-3 6 0 16,0 2 0-16,-3 6 0 15,-3 2 0-15,0 3 0 0,0 5 0 16,-3-5 0-16,0-3 0 16,0 0 0-1,-3-2 0-15,0-4-4 16,3 4-8-16,-6-14 12 16,6-5 0-16</inkml:trace>
  <inkml:trace contextRef="#ctx0" brushRef="#br0" timeOffset="39036.131">21853 9618 816 0,'-9'-3'144'0,"3"3"-120"0,6 0-8 16,-6 0-12-16,6 3 4 16,-6-1-8-16,-3 11 0 15,6 1 0-15,-3 10 4 16,-3 5-4-16,0 2 0 16,3 1 0-16,0 3 4 0,-3 7-4 15,9 3 0-15,-3 0 0 16,3 5 0-16,0 3 0 15,3-3 0-15,3-5 0 0,-3 3 0 16,3-8 0-16,3-9 0 16,3-4-8-1,0-6-20-15,9-10 28 16,0-14 4-16</inkml:trace>
  <inkml:trace contextRef="#ctx0" brushRef="#br0" timeOffset="39623.913">22141 9782 688 0,'-6'-11'232'0,"-3"32"-208"0,6-15-4 0,-2 1-4 16,-1 7 0-16,0 2-8 16,0 2-4-16,0 1 0 15,3 4 0-15,0 7-4 0,3 1 4 16,3 1-4-16,0 0 0 31,3-6 0-31,3-2 0 16,0 0 4-16,8-8-4 15,-2-6 0-15,0-4 0 0,9-6 0 16,0-8 0-16,6-8 0 0,-4-5 0 16,1-6 0-16,0-2 0 15,-6-8 0 1,-3-3 0-16,-9 3 0 16,-1-2 0-16,-5-1 0 15,-9 8 0-15,-5 3 0 0,-4 8 0 0,-6 5 0 16,-6 5 0-16,0 9 0 15,0 4 0-15,1 6 0 16,2 6 0-16,6 1 0 31,3 4 0-31,9 0 0 16,3-1 0-16,6 1 0 16,3-1 0-16,6-2 0 0,0-3 0 15,12-5 0-15,-3-3 0 0,2-2 0 16,1-3-4-16,3-5-8 15,-3-6-28-15,0-7 40 16,-4-6 0-16</inkml:trace>
  <inkml:trace contextRef="#ctx0" brushRef="#br0" timeOffset="39887.51">22624 9488 888 0,'8'11'108'0,"10"26"-96"15,-15-27-4-15,0 3-8 16,12 6 4 0,-6 10-4-16,9 5 0 0,-3 6 0 15,0 2 0-15,0 3 0 16,-1 6 0-16,-5 7 0 16,6-3 0-16,-6 9 4 15,-9-8-4-15,0 2 0 0,-3-3 0 16,-9-7 0-1,3-6 0-15,-6-5-4 0,7-2-4 16,-7-9 8-16,-3-2 0 16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34:03.4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14891 14936 648 0,'-3'-21'256'0,"-3"-1"-224"0,6 22-4 15,0 0-20-15,0 0 4 16,0 3-8-16,0 5-4 0,3 5 8 31,0 3 0-31,0 3-8 16,9 7 4-16,-6 1 0 16,6 2-4-16,-7 2 4 15,1 12-4-15,-3 2 0 16,0 0 4-16,-3 5-4 15,0-2 0-15,0-3 0 0,-3-6 0 16,0-2 0-16,0-8 0 16,0-5 4-16,1-8-4 15,-4-5 0-15,0-11 0 0,0-11 0 16,0-5 0-16,3-8 0 16,0-5 0-16,3-8 0 15,0 0 0-15,3 0 0 16,3-3 0-16,6-2 0 15,-3-6 0-15,8 4 0 16,1 4 0 0,3-3 0-16,3 14 0 15,0 3 0-15,2 5 0 0,4 5 0 16,-3 5 0-16,0 9 0 16,-3 7 0-16,-1 6 0 15,-2 4 0-15,-3 7 0 16,-6 1 0-1,-6 4 0-15,-6 5 0 0,-9-1 0 16,-6 1 0-16,-6 0 0 16,-5-3 0-16,-1-3 0 15,-6-7 0-15,3-6 0 0,1-2 0 16,5-6 0-16,6 0 0 16,3-2 0-16,3-3 0 15,3 0 0-15,3 5 0 0,6-2 0 31,3 2 0-31,6 3 0 16,6 3 0-16,6-1 0 16,6 4 0-16,5-1 0 15,4 0 0-15,3 8 0 0,2-5 0 16,1 8 0 0,0-8 0-16,2 0 0 0,-8-3 0 15,-3 0 0-15,-3-2 0 0,-4-1 0 16,-2-2 0-16,-3-3 0 15,-3-5 0-15,0 0 0 16,-3 0 0-16,-3 6 0 16,-4-12 0-16,1 6-4 15,-3 6-8-15,-6 2 12 16,0 0 0-16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36:08.4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6363 17029 232 0,'3'-14'120'0,"-3"12"16"0,0 2 0 32,0 0-16-32,0 0-20 0,0 0-56 15,0 0-16-15,0 0-8 16,0 0-4-16,-3 0-8 16,0 0 0-16,3 0-4 15,0 0 0-15,0 2 4 16,0 6-4-16,-3-2 0 15,3 9 0-15,0-1 0 0,0 2-4 16,-3 5 4-16,3 3 0 16,0-3-4-16,0 0 4 15,0 0-4-15,3 3 0 16,0 2 0-16,0-2 4 16,0 0-4-16,0 2 0 0,0-2 0 31,3 0 0-31,0 0 4 15,0 0-4-15,0-3 0 16,0-3 0-16,0 1 0 16,0-1 0-16,0 1 0 0,0 2 0 15,0-5 0-15,3-3 0 16,0 0 0-16,0-5 0 16,2 6 0-16,-2-7 0 0,3-1 0 15,0 2 4-15,0-3-4 16,3-2 0-16,6-1 0 15,0-2 0-15,3-5 0 16,-1 0 0-16,1-3 0 16,0 2 0-16,0 1 0 15,0-3 0-15,-4 0 0 0,1 0 0 16,3-5 0-16,0 5 0 16,0-10 0-16,-3-3 0 15,2-3 0-15,-2-3 0 0,0 1 0 16,0-3 0-16,0-8 0 15,-3 8 0-15,-1-8 0 32,-2 2 0-32,0-7 0 15,-9 10 0-15,3-2 0 16,-6 5 0-16,3-3 0 16,-6-5 0-16,3 8 0 0,-3-3 0 15,0 0 0-15,0 6 0 16,3-3 0-16,-3 5 0 15,0 3 0-15,-3-1 0 0,3 4 0 16,-3 5 0-16,0-1-4 16,6 12-4-16,-9-1-92 15,0 6-372-15,0 2 472 16,6 6 0-16</inkml:trace>
  <inkml:trace contextRef="#ctx0" brushRef="#br0" timeOffset="916.848">7274 16383 632 0,'-12'-19'260'0,"6"12"-228"15,6 7-8-15,-6-3-12 16,-3 3 0-16,0 3-4 16,4 2-4-16,-4 0 0 0,0 6 0 15,0 2 4-15,3 0-4 16,-3 0 0-16,6 9 0 15,-3 1-4-15,6-4 0 16,0-3 0-16,6 2 0 16,0-4 0-16,3 1 0 0,3-4 0 15,3 7 0-15,-1-10 4 16,4 8-4-16,-3 0 0 16,0-3 0-16,-3 1 0 15,-3-4 4-15,0 1-4 0,-3 2 0 16,-6 0 0-16,-3 0 0 15,-6 9 4-15,-3-4-4 32,-12 6 0-17,-6-5 0-15,7-4 0 16,-1-1 0-16,3-1-4 16,9-3-4-16,-6 1-124 15,6 0-476-15,9-6 608 16,3 3 8-16</inkml:trace>
  <inkml:trace contextRef="#ctx0" brushRef="#br0" timeOffset="1279.481">7459 16865 712 0,'-6'-3'216'0,"3"6"-192"15,3-3-4-15,-3 5-4 0,0 0-4 16,-3 6-8-16,0 2 0 16,0 5 0-16,0 14 0 0,0-3-4 15,0 8 0-15,-3 0 4 16,0 8-4-16,0-2 0 15,3 2 0-15,0 2 0 16,0-4 0-16,3-6 0 16,0 2 0-16,3 4 0 15,0-6 0-15,3 0 0 0,0-8-4 16,3 5-24-16,3-10-28 16,0-8 56-16,3-3 0 15</inkml:trace>
  <inkml:trace contextRef="#ctx0" brushRef="#br0" timeOffset="2078.103">7837 17119 856 0,'-6'-22'124'0,"18"9"-116"0,-12 16 0 15,3-3 0-15,6 5-4 0,2 0 0 16,4 9-4-16,3-4 0 15,3 11 4-15,6 1-4 16,0-1 0-16,2 5 0 16,-2 11 4-16,-3 0-4 0,-3 3 0 15,-6 5 0-15,-9 8 0 16,-3-3 0-16,-6-2 0 16,-3-1 0-16,-3-7 0 31,0-6 0-31,-3 1 0 0,-3-3-4 15,0-6-8-15,0 0-192 16,0-2-564-16,6-3 768 16,-17-2 0-16</inkml:trace>
  <inkml:trace contextRef="#ctx0" brushRef="#br0" timeOffset="6263.595">7759 17449 824 0,'-15'0'140'0,"-2"-21"-132"0,17 21-4 16,0 0 0-16,0 0 4 15,-6 0-4-15,6 0 0 0,-3-3 0 16,3 3-4-16,-6 0 0 16,6 0 0-16,-3-2-8 15,3-1 0-15,0 1-24 0,3-1-16 16,0 0 48-16,0 3 0 16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36:42.8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6780 14798 376 0,'3'-3'200'0,"6"1"-112"0,-9 2 8 15,3-3-24-15,0 1-28 16,0-1-12 0,0 0-16-16,3 1 4 15,0-1-8-15,0 0-4 16,3 1 4-16,3 2-8 15,-1 0 4-15,4 0 0 16,3 0 0-16,3 0-8 0,3 0 4 16,0 0 0-16,5 0-4 15,-2 0 0-15,9 0 4 0,-3-3-4 16,-1 0 0-16,4 1 0 16,3-6 0-16,2 3 0 15,4-1 4-15,0 1-4 16,2-3 0-16,-2 3 0 15,0-1 0-15,2 4 0 16,-2-1 0 0,0 0 0-16,2-2 0 15,1 3 0-15,2-4 0 16,1 1 0-16,3 2 0 16,2 1 0-16,4-1 0 15,-4 3 0-15,1-3 0 16,2 3 0-16,4 0 0 0,-4 0 0 15,1-2 0-15,5-1 0 16,4 0 0-16,-4 3 0 16,1-5 0-16,2 2 0 15,1-2 0-15,-1 3 0 16,1-4 0-16,2 1 0 16,-2 0 0-16,-1-1 0 0,6 1 0 15,-5 0 0-15,-4 0 0 0,4-3 0 16,-4 2 0-16,-2-4 0 15,-1 2 0-15,4 0 0 16,-10 0 0-16,1 0 0 31,-4 3 0-31,4-1 0 16,-6 1 0-16,-1 0 0 16,1-1 0-16,-1 1 0 0,1 5 0 15,0 0 0-15,2 0 0 16,1-2 0-16,-1-1 0 15,-2 3 0-15,2-3 0 16,1 3 0-16,3-2 0 16,2-1 0-16,4 0 0 0,2-2 0 15,4 0 0-15,-1-1 0 16,3 1 0-16,4 3 0 16,-1-4 0-16,1 4 0 15,5-1 0-15,-3-2 0 16,4 2 0-16,2-2 0 15,-2 2 0-15,2 0 0 0,3 1 0 32,-5-1 0-32,-1 3 0 15,3 0 0-15,-5 3 0 0,2 2 0 0,-3 0 0 16,1-2 0-16,-1 0 0 16,1 2 0-1,-1 0 0-15,3 1 0 16,-2-1 0-16,-1-3 0 15,0 1 0-15,-2 0 0 0,-1-3 0 16,4 2 0-16,-4 1 0 16,0-3 0-16,7 0 0 15,-10-3 0-15,1-5 0 16,-1 1 0-16,4-1 0 16,-7 0 0-16,-3-3 0 15,4-2 0-15,-7-3 0 0,-5 5 0 16,-3 1 0-16,2-1 0 15,-5 1 0-15,-1 2 0 16,-2 0 0-16,3 0 0 16,-7 3 0-1,13-3 0 1,-7 2 0 0,-2 1 0-16,0 0 0 0,-7-1 0 15,1 4 0 1,3-4 0-16,-4 4 0 0,4-3 0 15,0 2 0-15,-1 0 0 16,1 1 0-16,-3-1 0 16,5 3 0-16,-2-3 0 15,-4 1 0-15,1-4 0 0,0 4 0 16,-1-6 0 0,1 5 0-16,-3-2 0 0,-3 2 0 15,-4 1 0-15,1-1 0 16,-3 0 0-16,0 3 0 15,-4-2 0-15,-2 2 0 16,-3-3 0 0,-3 3 0-16,0-3 0 15,0 3 0-15,-4-2 0 16,1-1 0-16,-3 0 0 16,0 1 0-16,0-1-4 15,-3 3-4-15,-3-3-96 16,-3 3-400-16,0 0 504 0,0 0 0 15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04:28:36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16736 4130 128 0,'220'-26'64'0,"30"-3"-88"0,-178 26 0 0,53 3 16 15,36 5 8-15,38 6 0 16,27 2 0-16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04:28:36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16736 4130 128 0,'220'-26'64'0,"30"-3"-88"0,-178 26 0 0,53 3 16 15,36 5 8-15,38 6 0 16,27 2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7T22:37:59.4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3780 7144 712 0,'-9'0'216'0,"-3"-11"-184"0,12 11-8 15,-6-2-8-15,0-1-8 16,3 3-4-16,0 0 0 16,3 0-4-1,0 0 0-15,0-3 0 16,0 3 4-16,0 0-4 16,0 0 0-16,0 6 0 15,0-4 0-15,0 9 0 16,3-3 0-16,3 10 0 15,0-5 4-15,3 9-4 16,-6-4 0-16,6 6 0 0,0-3 0 16,6 6 0-16,-6-4 0 15,5 6 0-15,-2-5 0 0,6 8 0 16,-3-8 0-16,3 0 0 16,-3-6 0-16,3 9 0 15,-3-6 0-15,5-3 0 16,-2-4 0-16,3 4 0 0,-3-2 0 31,6-8 0-31,-6-3 0 16,0-2 0-16,-1-1 0 15,-5-4 0-15,0 2 0 16,3-8 0-16,0 3 0 16,0-9 0-16,-3 4 0 15,6-14 0-15,-4 3 0 0,1-11 0 16,0 6 0-16,0-9 0 15,0 9 0-15,-3-9 0 16,-3 9 0-16,0-6 0 16,0 6 0-16,-3-9 0 15,0 4 0-15,-3 1 0 16,0 7 0-16,0-1 0 0,0 5 0 16,-3 1 0-16,0 5 0 15,0-1 0-15,0 1 0 0,-3 2-4 16,0 4-4-16,0 1-72 15,0 4-308-15,3 2 124 16,0 0-12-16</inkml:trace>
  <inkml:trace contextRef="#ctx0" brushRef="#br0" timeOffset="585.435">4711 6787 808 0,'-3'-8'152'0,"-2"0"-132"15,5 8 0-15,-6-3-12 16,0 0-4-1,-3 3 0-15,3 0-4 0,-6 3 0 16,0 0 4-16,0 5-4 16,0-3 0-16,3 5 0 15,0 1 0-15,3 2 0 16,0-2 0-16,6 2 0 16,0-2 0-16,6-1 0 15,0 1 0-15,6-1 4 0,0-2-4 16,0 0 0-16,0 0 0 15,3 3 0-15,0-3 0 16,2 0 0-16,1 0 0 16,-3 0 0-16,0 0 0 15,-3-1 0-15,0-1 0 16,-3 2 0-16,-3-3 0 0,-6 3 0 16,0 0 0-16,-9 2 0 15,3-2 0-15,-6 6 0 16,0-4 0-16,-6 3 0 15,3 1 0-15,-8-9 0 16,5 0 0-16,0-2 0 16,3 0 0-1,0-3 0-15,0 0 0 16,6-6-4 0,0 1-12-16,6 0-112 15,0-3-420-15,6 5 404 16,0 0-16-16</inkml:trace>
  <inkml:trace contextRef="#ctx0" brushRef="#br0" timeOffset="1282.964">4905 7210 816 0,'-9'0'144'0,"0"-5"-128"16,9 5-4-16,-6 0 0 16,0 0-4-16,0 0-4 15,0 0-4-15,0 5 4 16,0-2-4-16,0 10 0 15,0-5 4-15,-3 8-4 0,1-3 0 16,-1 13 0-16,0-5 0 0,0 14 4 16,0-3-4-16,3 5 0 15,0-6 0 1,6 6 0-16,0-5 0 0,3 5 0 16,0-8 0-16,3 6 0 15,0-9 0-15,3 1 0 31,0-1 0-31,3-2 0 0,-4-6 0 16,4 1-4-16,-3-6 4 16,3 0-16-16,-3-2-16 15,6-8-268-15,-3-1-356 16</inkml:trace>
  <inkml:trace contextRef="#ctx0" brushRef="#br0" timeOffset="1733.388">5137 7448 868 0,'-6'3'120'0,"-3"7"-108"0,9-10 0 0,-3 3-12 16,0 0 4-16,6 7-4 15,-3-2 4-15,6 3-4 16,-3-1 0-16,6 6 0 15,0 0 0-15,3 0 4 16,-3-3-4-16,3 0 0 31,-3-2 0-31,6 2 0 0,-4-2 0 16,4-6 0-16,-3 0 0 16,6-7 0-16,-3-1 0 15,3-5 0-15,-3 0 0 16,3-5 0-16,-4 2 0 15,-2-7 0-15,0 2 0 16,-6-11 0-16,0 6 0 0,-12-3 0 16,3 3 0-16,-12 0 0 15,3 3 0-15,-5 2 0 16,2 3 0-16,-6-1 0 16,3 6 0-16,-6 3 0 15,3 0 0-15,-5 7 0 16,2 1-4-1,6 8-16-15,3 2-28 0,9 3-288 16,0-3-264-16</inkml:trace>
  <inkml:trace contextRef="#ctx0" brushRef="#br0" timeOffset="2017.984">5360 7583 876 0,'6'8'116'0,"3"2"-104"0,-9-10 0 16,6 3-8-16,0 0-4 15,6 2 0-15,0 0 0 16,0-2 0-16,0 0 4 0,3-1-4 16,-1 1 0-16,1 2 0 15,-3-2 0-15,3 0 0 16,-3-1-4-16,0-2 4 15,0 0-4-15,-3-2-52 16,0-1-88-16,0-8-248 31,0 1-16-31</inkml:trace>
  <inkml:trace contextRef="#ctx0" brushRef="#br0" timeOffset="2464.581">5589 7038 828 0,'3'0'140'0,"0"0"-116"0,-3 0-8 16,3 0-12-1,0 0 0-15,6 3 0 16,-3-1-4-16,6 11 0 16,3 1 0-16,0 7 0 15,-3-3 4-15,3 11-4 16,-3-5 0-16,3 11 0 16,-4-4 0-16,1 12 0 15,-3-6 0-15,0 10 0 0,0-4 0 16,-3 10 0-16,0-11 0 0,-3 14 0 15,-3-14 0-15,-3 13 0 16,0-7 0-16,-3 8 0 16,3-11 0-16,-6 8 0 15,3-11 0-15,-3-5 0 16,3-8 0-16,0 3 0 0,0-3 0 16,0-11-8-16,4-4-8 15,-4-6-208-15,3-1-548 16</inkml:trace>
  <inkml:trace contextRef="#ctx0" brushRef="#br0" timeOffset="3133.651">6122 7432 800 0,'-3'-3'156'0,"0"3"-136"0,3 0-4 0,0 0-4 15,0 0-4-15,9 0-4 16,0 0-4-16,9 3 4 31,-3-3-4-31,6 3 0 0,-3-1 0 16,8 1 0-16,-5 0 0 16,6-1 0-16,-6-2 0 15,6 0 0-15,-7 0 0 16,1-2 0-16,-6-1 0 15,0-2-8-15,-3 2-4 16,-6-2-36-16,0 2-48 0,-6 6-296 16,0-1-56-16</inkml:trace>
  <inkml:trace contextRef="#ctx0" brushRef="#br0" timeOffset="3418.084">6209 7570 908 0,'-3'-3'96'0,"9"8"-88"0,-6-5 0 0,6-2-8 16,-4 2 0-16,7-3 0 16,0 0 4-16,6-2-4 15,0 2 0-15,9 1 0 0,-6-1 0 16,12 1 0-16,-10 2 0 15,7 0 0-15,-6 0 0 16,3 0 0-16,-6 0 0 16,2 0-4-16,-2 0 4 15,0-3-16-15,-3 0-12 16,-3 1-260 0,-3-1-396-16</inkml:trace>
  <inkml:trace contextRef="#ctx0" brushRef="#br0" timeOffset="4335.696">6863 6853 768 0,'-6'-8'180'0,"3"8"-164"0,3 0 4 0,0 5-8 16,0 0-4-16,3 17 0 15,0-4-8-15,3 24 4 16,0-7 0 0,0 15-4-16,0-8 0 15,0 11 0-15,-3-10 4 16,0 7-4-16,0-5 0 15,0-3 0-15,0-7 0 16,0-6 0-16,0-3 0 16,6-10 0-16,-3-3 0 15,9-7 0-15,-3-4 0 0,3-2 0 16,-4 0 0-16,4 3 0 16,-3-1 0-16,6 9 0 15,-6 0 0-15,0 7 0 16,0-2 0-16,-3 16 0 15,0-3 0-15,-6 11 0 16,0-9 0-16,-6 20 0 0,0-6 0 0,-6 15 0 16,3-12 0-16,-6 16 0 15,3-17 0-15,-3 9 0 16,3-9 0-16,-3 1 0 16,6-8 0-16,3 5 0 15,0-8 0-15,6 2 0 31,0-7 0-31,6 8 0 0,0-11 0 16,3 0 0-16,-3-2 0 16,9-4 0-16,-3-4 0 15,11-1 0-15,-5-4 0 16,9-6 0-16,-3-3 0 16,0-8 0-16,-4 1 0 15,7-14-4-15,-6 2-4 0,6-20-176 16,-6 8-628-16</inkml:trace>
  <inkml:trace contextRef="#ctx0" brushRef="#br0" timeOffset="24088.177">7622 6662 368 0,'0'3'192'0,"-6"-30"-40"16,6 27-24-16,0-5-72 15,-3 0-24-15,0 0-8 16,0 2-4-16,3-2-4 0,0-1-4 16,0-2-8-16,0 8 0 0,0-2 0 15,0 2-4-15,3 2 4 16,-3-2-4-16,0 3 4 16,0 8-4-16,0-1 0 15,3 3 0-15,0 3 0 16,0 0 0-16,0 5 0 31,0 0 0-31,0 6 0 0,0 5 4 16,0-1-4-16,3 4 0 15,-3-3 0-15,3-1 0 16,-3 4 0-16,0-4 0 16,0 1 0-16,0-3 0 15,0-2 0-15,0 2 0 16,0-5 0-16,0-3 0 0,0-3 0 15,-3-2 0-15,0-3 0 16,0-2 0-16,3-3 0 16,-3 0 0-16,3 0 0 15,-3-3 0-15,0-2 0 16,0 5-4-16,0-6-4 16,0 1-12-16,-3 0-136 0,0-1-408 15,3 6 444-15,0 0-16 0</inkml:trace>
  <inkml:trace contextRef="#ctx0" brushRef="#br0" timeOffset="30987.28">8804 6855 592 0,'-6'-2'268'0,"6"2"-212"0,0 0-24 0,0 0-20 15,0 0 0-15,0 0-4 16,0 0 0-16,0 0 0 16,0 0-4-16,0 0 0 15,0 0 0-15,0 2 0 16,0-2-4-1,0 8 4-15,0-2-4 16,3 7 0-16,0-3 4 16,0 6-4-16,0 0 0 15,0 3 0-15,0-6 0 16,3 3 0-16,-3-3 0 16,0 8 0-16,0-2 0 0,0 2 0 15,0-5 0-15,0 2-16 16,-3-5-12-16,0-2-236 15,0-3-376-15,0-11 600 16,0 1 24-16</inkml:trace>
  <inkml:trace contextRef="#ctx0" brushRef="#br0" timeOffset="31340.891">9036 6609 712 0,'-6'-24'216'0,"3"14"-192"31,3 10-4-31,-3-3-8 0,3 1 0 16,0 2-8-16,0 0 0 16,0 0 0-16,0 0 0 15,3 5-4-15,0 0 4 0,3 8-4 16,-3-2 0-16,3 15 4 15,0-7-4-15,0 7 0 16,0-2 0-16,0 11 0 16,0-6 0-16,0 8 0 15,3-8 0-15,-3 3 0 0,0-6 0 16,0 6 0-16,0-8 0 16,0-1 0-16,-4-1-4 15,1-6-16-15,0-3-24 16,-6-8-292-1,0 0-264-15</inkml:trace>
  <inkml:trace contextRef="#ctx0" brushRef="#br0" timeOffset="31625.929">8950 6951 904 0,'0'-6'96'0,"6"-2"-88"0,-6 8 0 16,6-5-8-16,0 0 0 0,9-3 4 16,-1 0-4-16,10 5 0 15,-6 1 0-15,6-1 0 16,-6 3 0-16,9 0 0 16,-7 0 0-16,4 0 0 0,-3 0 0 15,0 0-4-15,-6 0 4 16,0 0-20-16,-3 0-12 15,-3 0-292-15,-4 0-312 16</inkml:trace>
  <inkml:trace contextRef="#ctx0" brushRef="#br0" timeOffset="32489.512">9792 6810 688 0,'-18'-5'232'0,"9"-3"-204"0,9 8-8 0,-6-3-12 15,3 1 4-15,-2-1-4 16,-1 3-4-16,0 0 0 31,0 0 0-31,0 5 0 16,0 1 0-16,0 4-4 0,3-2 0 16,0 11 4-16,0-6-4 15,3 8 0-15,0-2 0 16,6 2 0-16,0 0 0 15,3-2 0-15,0-4 0 16,3-1 0-16,-1-1 0 0,10 0 0 16,-6-2 0-16,6-6 0 15,-3 0 4-15,0-7-4 16,-3 2 0-16,-1-8 0 16,-2 0 0-16,0-8 0 15,-3 3 0-15,0-8 0 16,-3 2 0-1,-3-5 0-15,0 0 0 16,-3 1 0-16,0 4 0 16,-12 1 0-16,3 2 0 15,-12-3 0-15,4 6 0 0,-10 2 0 16,6 1 0-16,-3-1 0 16,6 6 0-16,-6 5-4 15,7 0 4-15,-1 3-20 16,3-1-12-16,6 11-128 15,0-5-328-15,15 6 336 0,0-4-12 16</inkml:trace>
  <inkml:trace contextRef="#ctx0" brushRef="#br0" timeOffset="32727.051">9878 7011 768 0,'6'14'180'0,"-3"-9"-148"15,-3-5-8-15,0 0-16 16,0 0-4-16,6 3 0 15,0-1-4-15,3-2 0 16,0 0 0-16,3 0 0 31,0 0 0-31,3 3 0 0,-3-3 0 16,9 3 0-16,-6-1 0 16,8-2 0-16,-5 0 0 15,0 0-12-15,-3 0-12 0,0-2-152 16,-3-1-408-16,3-5 480 15,-4 0-12-15</inkml:trace>
  <inkml:trace contextRef="#ctx0" brushRef="#br0" timeOffset="33027.928">10274 6752 828 0,'-6'-5'140'0,"6"5"-120"16,0 0-4-16,0 0-8 16,0 0-4-16,6 0-4 15,-3 0 0-15,6 0 0 0,0 0 0 16,6 0 0-16,-3 0 4 0,0 0-8 15,0 0 4-15,0 0-12 16,-3 0-8-16,0 3-68 16,-3-3-248-16,-4 5 72 15,1 3-16-15</inkml:trace>
  <inkml:trace contextRef="#ctx0" brushRef="#br0" timeOffset="33290.606">10188 6847 840 0,'-6'-2'132'0,"9"7"-112"0,-3-5-4 0,3 0-12 16,0 0 0-16,3 3-4 16,0-1 4-16,6 1-4 15,-3 0 0-15,9-1 0 16,-6 1 0-16,5 0 0 15,-2-1 0-15,6 1-4 16,-6 0 0-16,0-1-40 0,-3-2-24 16,3 0-328-16,-3 0-104 15</inkml:trace>
  <inkml:trace contextRef="#ctx0" brushRef="#br0" timeOffset="33759.376">10706 6763 868 0,'9'-6'120'0,"-3"-7"-108"0,-6 11 0 16,0-4-12-16,0 4 4 15,0-4-4-15,0 1 0 0,0 0 0 16,0-1 0-16,-3 1 0 15,3 0 0-15,-9-3 0 16,3 3 4-16,-9-1-4 16,3 1 0-16,-6 0 0 15,3 2 0-15,-2 3 0 16,2 0 0 0,-3 5 0-16,3-2 0 15,0 8 0-15,3-1 0 16,3 3 0-16,0-2 0 15,3 8 0-15,3-6 4 16,3 11-4-16,0-6 0 0,3 6 0 16,0-3 0-16,9 0 0 15,-3-5 0-15,9 3 0 16,-3-6 0 0,12 3 0-16,-3-6 0 15,2-2 0-15,-5 0 0 16,6-2 0-16,-6-4 0 15,3-4 0-15,-4-1-4 16,1-2-8-16,-6-1-32 0,-3-2-272 16,0 3-316-16</inkml:trace>
  <inkml:trace contextRef="#ctx0" brushRef="#br0" timeOffset="34845.085">7813 7824 576 0,'-15'-6'272'0,"-6"4"-212"0,15 2-24 0,0 0-16 15,0 0-4-15,-6 0-4 16,3 0-4-16,1 5-4 16,-1-2 0-16,0 13 0 15,-3-6-4-15,9 17 4 32,0-6-4-32,3 8 4 0,0-3-4 15,9 6 0-15,0-3 0 16,9 3 0-16,-4-6 0 15,7 4 0-15,-3-7 0 16,9-1 4-16,-6-7-4 16,11-1 0-16,-5-4 0 15,9-7 0-15,-3-1 0 0,-4-9 0 16,-5-1 0-16,3-11 0 16,-6 1 0-16,0-17 0 15,-6 6 0-15,-6-13 0 16,-1 7 0-16,-13-4 0 15,-1 7 0-15,-18-2 0 16,3 4 0-16,-12 7 0 0,6-1 0 16,-14 11 0-16,5 2 0 15,-6 6 0-15,10-1 0 16,-1 6 0-16,6 0 0 0,3 11-4 16,6-3 0-16,6 13-36 15,4-2-48-15,16 4-304 31,1-1-88-31</inkml:trace>
  <inkml:trace contextRef="#ctx0" brushRef="#br0" timeOffset="35693.498">9212 7871 640 0,'-21'-2'256'0,"6"-4"-224"0,12 4-4 0,-3-1-16 15,0 3 0-15,3-3-4 16,0 3 0-16,0 3-4 16,0-3 0-16,0 8 0 15,0 0 0-15,3 8-4 0,0-3 4 16,6 6-4-16,0-6 4 15,6 5-4-15,-3-2 0 16,9-3 0-16,-3 1 0 16,6-6 0-16,-4 0 0 15,4-8 0-15,-3 0 4 32,0-8-4-32,0 0 0 0,-6-13 0 15,-3 7 0-15,-6-10 0 16,-3 6 0-16,-9-3 0 15,0 5 0-15,-15-3 0 16,6 4 0-16,-6 1 0 16,4 4 0-16,-7 4 0 15,3 1 0-15,-3 8-4 0,6-1 4 16,3 9-4-16,4 2-8 0,8 3-36 16,3-3-56-16,15-2-292 15,-4-3-56-15</inkml:trace>
  <inkml:trace contextRef="#ctx0" brushRef="#br0" timeOffset="35994.115">9465 7490 672 0,'-6'-5'240'0,"3"5"-220"0,3 0-4 0,0 5-4 16,0-2 4-16,6 16-8 16,-3-4 0-16,6 17 0 15,0-8 0-15,3 13-8 16,-1-8 4-16,4 16-4 16,-3-11 0-16,0 11 0 15,0-8 0-15,-3 6 0 0,-3-11 0 16,0-3-20-16,0-6-4 15,-6-7-120-15,0-2-304 0,-3-17 272 16,3 3-8-16</inkml:trace>
  <inkml:trace contextRef="#ctx0" brushRef="#br0" timeOffset="36894.998">9459 7840 720 0,'-3'-8'212'0,"6"16"-192"0,-3-8 0 15,3 0-12-15,0 0 4 16,9 2-12-16,-3 1 4 16,8-3-4-16,-2 0 0 15,6-3-4-15,0 1 0 0,0-9-12 16,-3 3 4-16,-3-5 4 16,-1 2 4-16,-5-5 4 15,0 3 0-15,-6 0 8 16,0 2 0-16,0 3 4 15,0 3 0-15,-3 5-4 16,0 0 0 0,3 11-4-16,0-3 0 15,3 5-4-15,-3-3 4 0,6 12-4 16,0-4 0-16,0 11 0 16,0-5 4-16,0 0-4 15,0-3 0 1,0-2 0-16,0-6 0 0,-1-5 0 15,-2-3 0-15,6-10-4 0,0 2 4 16,-3-8 0-16,0 4 0 31,3-4 0-31,0 3 0 16,6 0 0-16,-3 3 0 16,0 5 0-16,-4 0 0 15,1 0 4-15,0 0-4 0,0 0 0 16,0 0 0-16,0 0 0 15,0 0 0-15,-3-5 0 16,-3-1 0-16,-3-2 0 16,0 3 0-16,-6-3 0 15,0 3 0-15,-3-1 0 16,3 1 0 0,-6 5 0-16,3 0 0 15,-3 11 0-15,3-1 0 16,3 9 0-16,3-6 0 0,3 3 0 15,0-3 0-15,6-8 0 16,-3 1 0-16,9-12 0 16,-3 4 0-16,6-9 0 15,-1 3 0-15,1-5 0 0,-3 3 0 16,0-1 0-16,-3 3 0 16,0 3 0-16,0-1 0 15,0 6 0-15,0 0 0 16,2 6 0-16,-2-4 4 15,3 9-4-15,-3-3 0 16,3 2 0 0,-3 1 0-16,6 2 0 15,-3-2 0-15,8-1 0 16,-5 1 0-16,3 0 0 16,-3-3 0-16,3-1 0 15,-6 4 0-15,3-6 0 16,-3 1 0-16,-1-6 0 15,-2 0 0-15,3-3 0 0,-3 0 0 0,3-2 0 16,-3-3 0-16,3 3-4 16,-3 0-4-16,-3-3-172 15,0 2-628-15</inkml:trace>
  <inkml:trace contextRef="#ctx0" brushRef="#br0" timeOffset="38517.782">13697 6924 560 0,'0'-8'280'0,"-12"-16"-224"16,12 19-24-16,-3 0-8 0,3 0-4 16,0-1-8-16,0 6-4 0,0-2 0 15,0 2-4-15,0 0 0 16,0 0 0-16,0 0-4 15,0 2 4-15,0 6-4 16,0 3 0-16,0 2 4 16,3 5-4-16,6-2 0 15,-3 3 0-15,3 2 0 0,0 3 0 16,3 2 0-16,0 1 0 16,3 2 0-16,3 0 0 15,2-3 0-15,1 1 0 16,3-1 0-16,0 1 4 15,3 5-4-15,-1-3 0 16,4-3 0 0,-3 1 0-16,0-4 0 15,0 1 0-15,-7-8 0 16,-2-3 0-16,-3-5 0 16,0-5 0-16,0-8 0 15,0-6 0-15,3-7 0 16,3-6 0-16,-4 0 0 15,-2-5 0-15,-3-3 0 0,0-2 0 0,-3-1 0 16,-3 3 0-16,-3 1 0 16,0 2 0-16,-3 0 0 15,0-3 0-15,-3 5 0 16,0 1 0-16,0 2 0 16,0 0 0-16,0 6 0 15,0-1 0-15,3 3 0 0,0 3 0 31,0 3-4-31,0-1 4 16,3 3-16-16,0 0-16 16,3 3-140-16,3 2-348 15,0 3 392-15,0 3-8 16</inkml:trace>
  <inkml:trace contextRef="#ctx0" brushRef="#br0" timeOffset="39295.917">14459 6474 768 0,'-12'-8'180'16,"9"6"-164"0,3 2 0-16,0 2-4 0,0 1-4 15,0 5 0-15,0-3-4 16,3 9-4-16,0-1 4 16,3 8-4-16,0-3 4 15,-3 6-4-15,0-5 0 16,0 7 0-16,0-7 0 15,-3 2 0-15,0-5 0 0,-6-3 0 16,0-2 0-16,-3-3 0 16,3-3 0-16,-3-13 0 15,3 0 0-15,0-19 0 16,1 6 0-16,5-8 0 16,0 0 0-16,2-5 0 15,1 7 0 1,6-4 0-16,0 4 0 15,6-2 0-15,-3 8 0 16,6 5 0-16,-3 3 0 0,3 5 0 16,-3 0 0-16,2 8 0 15,-2 0 0-15,0 8 0 16,-3 0 4-16,-6 5-4 16,0-3 0-16,-9 6 0 0,3-2 0 15,-9 9 0-15,0-4 0 16,-3 2 0-16,0-2 0 15,0-4 0-15,4-1 0 16,-1 4 0-16,0-5 0 16,3 1 0-16,3 2 0 15,3-1 0-15,0-1 0 0,9-1 0 16,-3-3 0-16,9 4 0 16,-4-4 0-16,7-2 0 15,-3-2 0-15,3 1 0 16,0-1 0-16,0-1 0 15,-3-2 0-15,2-1 0 16,-2 1-4 0,0-3-4-16,-3 0-20 15,0 3-236-15,-3-3-432 16,3 10 688-16,-3-2-4 16</inkml:trace>
  <inkml:trace contextRef="#ctx0" brushRef="#br0" timeOffset="39749.406">14784 6855 844 0,'-12'0'132'0,"0"3"-116"16,12-3-4-16,-6 3-8 15,0-1 0-15,0 9-4 32,0-3 4-32,0 8-4 0,3-3 4 15,-3 13-4-15,3-7 0 0,0 13 0 16,0-6 0-16,3 6 0 15,0-3 0-15,0 3 4 16,0-6-4-16,3 3 0 16,0-5 0-16,3 0 0 15,0 0 0-15,3-3 0 16,0-3 0-16,6 1 0 16,-3-3 0-16,6 0 0 15,-4-3 0-15,4 0-4 0,-3-2 4 16,3-6-20-16,-6 0-24 15,-3-5-280-15,0 0-292 32</inkml:trace>
  <inkml:trace contextRef="#ctx0" brushRef="#br0" timeOffset="41298.452">15087 7125 584 0,'-9'6'272'0,"0"-6"-220"0,9 0-24 0,0 0-8 15,0 0-4-15,-3-3-4 16,3 3-4-16,0 3 0 16,0-1 0-16,9 6-4 15,-6-3 0-15,3 6-4 16,0-3 4-16,3 5-4 0,-3-2 0 16,3 2 0-16,0-2 0 0,3 2 0 15,-3-3 0-15,3-2 4 16,0 0-4-16,-1-2 0 15,-2-1 0-15,3-8 0 16,0 1 0-16,3-9 0 16,-3 3 0-16,3-8 0 15,-3-2 0-15,-3-9 0 0,0 6 0 16,-6-5 0-16,-3 2 0 16,-6-5 0-16,0 2 0 15,-6 1 0-15,0 5 0 16,-12-1 0-16,6 6 0 15,-12 6 0-15,7-1 0 32,-7 9 0-32,3 2 0 0,-3 8-4 15,7-3 0-15,5 11-32 16,3-3-20-16,12 11-316 16,0-3-164-16</inkml:trace>
  <inkml:trace contextRef="#ctx0" brushRef="#br0" timeOffset="41551.83">15278 7255 832 0,'-3'-13'136'0,"6"15"-116"0,-3-2-4 0,0-2-12 16,0 2 0-16,6 2 0 31,0 1-4-31,3 2 4 0,-1-2-4 15,1 2 0-15,0 0 0 16,0 6 0-16,0-3 0 16,-3 3 0-16,0-1 0 15,0 1 0-15,-3-3-4 16,0 0-24-16,0-3-12 16,-3-5-308-16,0 0-236 0</inkml:trace>
  <inkml:trace contextRef="#ctx0" brushRef="#br0" timeOffset="42055.034">15557 7101 824 0,'-5'-5'140'0,"-1"2"-116"0,6 3-8 15,-3-2-8-15,3 2-4 16,-3 2-4-16,0 1 0 16,3 0 4-16,0-1-4 15,0 4 0-15,0-1 0 16,0-2 0-16,0-1 0 15,0 6 0-15,0-2 0 0,3 1 0 16,0 1 0-16,-3 0 0 16,0-2 4-16,0-1-4 15,0 0 0-15,3 0 0 16,-3 1 0-16,0-4 0 16,0 1 0-16,0 0 0 0,0-1 0 31,3 1 0-31,-3 0 0 0,3-3-4 15,-3 0 4-15,0-3 0 16,0 0 0-16,0 3-4 16,0 0 0-16,0 0-16 15,0 0-8-15,0-5-60 16,0 2-172-16,0 3-36 16,0 0-8-16</inkml:trace>
  <inkml:trace contextRef="#ctx0" brushRef="#br0" timeOffset="42841.583">15552 7160 664 0,'-6'-3'244'0,"9"0"-212"15,-3 3-8 1,0 0-12-16,0 0-4 16,3 3 4-16,0 0-4 15,-1 5-8-15,1-1 4 0,0 7 0 16,0-4 0-16,3 4-4 15,-3-1 0-15,0 3 0 16,0-3 4-16,0 5-4 16,0-2 0-16,0 3 0 0,-3-3 0 15,3-3-4 1,0-3 4-16,0-2-8 0,-3 0-12 16,3-10-48-16,0-1-164 15,6-2-96-15,0-1-8 16</inkml:trace>
  <inkml:trace contextRef="#ctx0" brushRef="#br0" timeOffset="43442.981">15840 6794 832 0,'-9'-5'136'0,"6"5"-128"0,3 0 4 0,-3 3-4 16,0-1 0 0,0 33 0-1,0-6-4-15,3 8 0 16,0-5-4-16,6 7 0 16,0-7 0-16,3 3 4 0,0-6-4 15,3 2 0-15,-3-4 0 16,6-6 0-16,-3-5 0 15,6-5 0-15,-3-4 0 16,2-1 0-16,-2-4 0 16,6-7 0-16,0 2 0 31,0-18 0-31,-3 5 0 0,-3-10 0 16,-1 5 0-16,-5-16 0 15,-3 10 0-15,-9-10 0 16,0 6 0-16,-12-4 0 15,4 6 0-15,-10-3 0 16,3 6 0-16,-9-1 0 16,6 6 0-16,-3 3 0 0,4 2 0 15,-4 8 0-15,3 0 0 16,3 11 0-16,3-1 0 0,3 6 0 16,0-3 0-16,3 17 0 15,4-7 0-15,5 9 0 16,0-5 0-16,8 7 0 31,1-5 0-31,9 3 0 16,-3-3 0-16,9-2 0 0,-6-6 0 15,6 0 0-15,-7-2 0 16,7-6-4-16,-3 1 4 16,3-6-24-16,-6 0-24 15,0-11-292-15,-3 3-252 16</inkml:trace>
  <inkml:trace contextRef="#ctx0" brushRef="#br0" timeOffset="43827.947">16168 6670 904 0,'0'0'96'0,"3"-3"-88"0,-3 3 0 0,3 6-8 16,0-1 4-16,6 8-4 15,-1-2 0-15,4 13 0 16,0-6 0-16,3 22 0 16,-3-11 4-16,0 13-4 31,-3-7 0-31,0 18 0 0,0-14 0 16,-6 12 0-16,0-6 0 15,-3 8 0-15,0-11 0 16,-3 16 0-16,0-13 0 15,-6 3 0-15,0-9 0 16,-3 4 0-16,3-12 0 16,-3 4 0-16,-3-6 0 0,6-5 0 15,0 0 0-15,0-11-4 16,4-3 0-16,2-4-40 16,0-4-52-16,9-10-300 15,-1 3-68-15</inkml:trace>
  <inkml:trace contextRef="#ctx0" brushRef="#br0" timeOffset="44175.34">16680 7022 852 0,'6'0'128'0,"5"0"-108"0,-11 0-4 15,3 0-12-15,0 0-4 16,3-3 0-16,0 1 0 0,6 2 4 31,-3 0-4-31,3 0 0 16,-3 0 0-16,3-3 0 15,-3 3 0-15,3-3 0 16,-3 3 0-16,3-2 0 16,-1 2-4-16,1-3 4 15,0 1-4-15,0-1-16 16,-3 0-16-16,-3 1-292 0,0-1-288 0</inkml:trace>
  <inkml:trace contextRef="#ctx0" brushRef="#br0" timeOffset="44507.168">16733 7138 852 0,'3'-5'128'0,"-6"10"-108"0,3-5-8 16,0 0-8-16,0 0 0 15,6 3-4 1,-3-3 0-16,6 3 0 16,-3-1 0-16,3 1 4 15,0 0-4-15,0 2 0 16,-3-2 0-16,6-1 0 16,-3 1 0-16,2 0 0 15,-2-1 0-15,3 1 0 16,0-1 0-16,0-2 0 0,0 0 0 0,0-2 0 15,-3 2-4-15,0-3 0 16,0 3-16-16,-6-2-232 16,0 2-476-16</inkml:trace>
  <inkml:trace contextRef="#ctx0" brushRef="#br0" timeOffset="45562.153">17412 6519 800 0,'6'-8'156'0,"-6"11"-136"0,0-3-4 0,0 0-8 16,0 0 0-16,0 13-4 15,0-2 0-15,3 21 0 16,-3-6-4-16,-3 22 0 16,3-11 0-16,0 21 0 15,0-8 0-15,0 11 0 16,0-13 4-16,3 2-4 0,0-10 0 16,3-6 0-16,0-5 0 15,6-8 0-15,-4-5 0 16,10-11 0-16,-3 1 0 15,0-9 0-15,0 0 0 16,-3 1 0-16,0-1 0 16,-3 6 0-1,0-3 0-15,0 10 0 16,-3 1 0-16,-4 8 0 16,1-4 0-16,-6 12 0 15,-2 2 0-15,-4 11 0 16,-6 2 0-16,-3 3 0 15,-3 5 0-15,0 0 0 16,0 3 0-16,4 0 0 0,-1-5 0 0,3 2 0 16,0 3 0-16,6-5 0 15,0-1 0-15,6-4 0 16,3-1 0-16,3-8 0 16,3-2 0-16,6-5 0 15,0-6 0-15,6 3 0 16,2-8 0-16,1-1 0 0,0-4 0 15,3-3 0-15,3 0 0 16,3-3 0-16,2-2 0 16,-2-3 0-16,0-3 0 15,0-2 0-15,-7-3 0 16,1-3-4-16,-3-2-8 31</inkml:trace>
  <inkml:trace contextRef="#ctx0" brushRef="#br0" timeOffset="59465.943">18013 6342 624 0,'-6'-3'264'0,"3"-5"-216"31,3 8-16-31,0 0-20 0,0-2 0 16,0 2-4-16,0 0 0 0,0 0-4 16,0 0-4-16,0 0 4 15,0-3-4-15,0 1 0 16,0 2 0-16,3 0 4 16,0 0-4-16,0 2 0 15,0 3 0-15,0 3 0 16,0-2 4-16,3 7-4 0,-3-2 0 15,3 7 0 1,0-5 0-16,0 8 0 0,-3-5 0 16,3 11 0-16,-3-6 0 15,3 8 0-15,-3-5 0 32,-3 8 0-32,0-6 0 0,0 6 0 15,0-8 0-15,3 5 0 16,-3-5 0-16,3 2 0 15,-3-5 0-15,3 3 0 16,-3-6 0-16,3-2 0 16,-3-2 0-16,0-1 0 15,0-3 0-15,0-2 0 0,0 0 0 16,0-5 0-16,0 0 0 16,0-6-4-16,0 0-4 15,0-2-52-15,0 0-148 16,0 2-144-16,0 3-16 15</inkml:trace>
  <inkml:trace contextRef="#ctx0" brushRef="#br0" timeOffset="60398.454">18965 6432 712 0,'-2'-3'216'0,"-1"3"-188"16,3 0-4-16,0 0-16 15,0 0 0-15,0 3 0 16,0-3-4-16,0 5 0 16,0 1 0-16,0 2-4 15,0 2 4-15,0 6-4 0,0-3 0 32,0 8 0-32,0-5 0 15,0 5 0-15,0-2 0 0,0-1 0 16,0-2 0-16,-3 3 0 15,0-6-4-15,3 0-8 16,0-2-12-16,0-6-136 16,0 0-380-16,6-5 412 15,-1 0-8-15</inkml:trace>
  <inkml:trace contextRef="#ctx0" brushRef="#br0" timeOffset="60798.363">19284 6234 800 0,'-3'-8'156'0,"-3"0"-140"16,6 8-4-16,-3-3 0 15,3 3-4-15,0 0-4 16,0 0 0-16,0 0 0 0,0 0-4 15,-3 0 4-15,0 0-4 0,3 5 0 16,0 1 0-16,-3 10 0 16,0-3 4-16,3 11-4 15,0-3 0-15,0 8 0 16,0-3 0-16,0 3 0 16,0-2 0-16,3 5 0 15,0-3 0-15,0 2 0 0,0-4 0 16,3-1 0-16,-3-2 0 15,0 0 0-15,0-3 0 16,0-5-4-16,0-3 4 16,-3-7-8-16,0-1-20 15,0-5-164-15,0 0-400 32,-6-5 504-32,3 2-8 0</inkml:trace>
  <inkml:trace contextRef="#ctx0" brushRef="#br0" timeOffset="61066.399">19159 6530 860 0,'0'5'124'0,"3"6"-108"0,-3-11-4 0,3 2-8 16,0 1 0-16,12 0-4 15,-3-1 0-15,14-2 0 16,-8 0 0-16,9 0 0 15,-3 0 0-15,3 0 0 32,-6 0 0-32,-1-2 0 0,-5-1 0 15,0 0-4-15,-3 1-8 16,-3-4-68-16,-3 1-244 16,-9-5 36-16,0-1-8 15</inkml:trace>
  <inkml:trace contextRef="#ctx0" brushRef="#br0" timeOffset="61245.546">18989 6152 928 0,'-18'-22'88'0,"18"17"-88"15,0 5 4-15,0-5-4 0,0 2 0 16,3 1-4-16,0-1 0 0,12 6-16 15,-6-1-16-15,9 3-296 16,-3 1-288-16</inkml:trace>
  <inkml:trace contextRef="#ctx0" brushRef="#br0" timeOffset="65339.908">20117 6324 448 0,'3'-3'240'0,"-3"-5"-112"15,0 8-64-15,-3-3-32 16,3 1-12-16,-3-4 0 16,0 4-8-16,-3-6-4 0,3 5-4 15,-2 0 0-15,-1 1 0 32,0-1 4-32,0 3-4 0,0 0 0 15,0 0 0-15,-3 5 0 16,3 1-4-16,0 7 4 15,0-5-4-15,0 5 0 16,3-2 0-16,0 5 4 16,0-3-4-16,3 5 0 15,0-2 0-15,6 3 4 0,0-6-4 16,3 3 0-16,-3 0 0 16,6 2 0-16,0-2 0 15,3-3 0-15,-4-2 0 16,4 2 0-16,-3-2 0 15,6-6 0-15,-6 0 0 16,9-5 0 0,-3 0 0-16,3-8 0 15,-4 3 4-15,4-8-4 16,-3 2 0-16,0-7 0 16,-3 2 0-16,-3-5 0 15,0 0 0-15,-6-1 0 16,0 4 0-16,-6-3 0 0,0 2 0 15,-9-2 0-15,0 5 0 0,-9 0 0 16,3 0 0-16,-3 6 0 16,3 2 0-16,-6 3 0 15,4-1 0-15,-7 6-4 16,6 0 4-16,0 8-12 16,3-2-8-16,0 7-40 15,6 0-100-15,9 3-208 0,0-3-16 31</inkml:trace>
  <inkml:trace contextRef="#ctx0" brushRef="#br0" timeOffset="65624.409">20311 6517 824 0,'-9'0'140'0,"9"0"-120"16,0 0 0-16,0 0-16 15,0 0 4-15,6 0-8 0,-3 0 4 16,9 0-4-16,-3 0 0 16,6 0 0-16,-4 0 0 15,7 0 0-15,-6 0 0 0,6 0 0 16,-3 0 0-16,0 0 0 16,-3 0 0-16,3 0 0 15,-3 0 0-15,-1-3-12 16,-2 0-4-16,3-2-56 15,-3 0-160-15,3-6-96 32,-3 1-16-32</inkml:trace>
  <inkml:trace contextRef="#ctx0" brushRef="#br0" timeOffset="66573.461">20611 6231 608 0,'-3'0'264'0,"1"-3"-224"0,2 3-16 16,0 0-8-16,0 0-4 16,0-2-4-16,0-1 0 0,5 3 0 15,-2 0-4-15,6-5 0 16,0 2 0-16,3 0-4 15,0 1 4-15,0 2-4 16,-3 0 0-16,0-3 0 16,0 3 0-16,0 0 0 15,-3 0 0-15,3 0-8 0,0 0 0 32,-6 0-260-32,-1 0-436 15</inkml:trace>
  <inkml:trace contextRef="#ctx0" brushRef="#br0" timeOffset="66873.617">20594 6310 624 0,'-12'0'264'0,"12"-2"-228"0,0 2-8 0,0-3-16 16,0 0 0-16,6 1-8 16,-3-4 0-16,9 4 0 15,-4-1-4-15,4 0 4 16,0 1-4-16,3-1 0 16,-3 1 0-16,0-1 0 15,0 0 0 1,-3 1-12-16,-3 2 0 15,0 0-44-15,0 0-72 16,0 2-248-16,0 1-16 16</inkml:trace>
  <inkml:trace contextRef="#ctx0" brushRef="#br0" timeOffset="68229.233">21052 6197 528 0,'0'-6'280'0,"-6"6"-208"0,6 0-24 16,-3-2-24-16,0-1-8 16,0-2-8-16,0 2 4 0,-3-2-8 15,0-1 0-15,0 1 0 16,0 2 0-16,-3 1 0 15,0-1-4-15,-2 1 4 16,2-1-4-16,-6 6 0 16,3-3 0-16,0 5 4 15,0-3-4 1,3 6 0-16,0 0 0 16,0 3 4-16,3 0-4 15,0 4 0-15,3-1 0 16,3 7 0-16,0-5 0 0,3 5 0 15,0-3 0-15,6 1 0 16,0-3 4-16,6 0-4 16,-3-3 0-16,6-5 0 0,-3 0 0 15,3-6 0-15,-4 1 0 16,10-6 0-16,-6 1 0 16,9-4-4-16,-9 1 4 15,0-3-12-15,-4 0-16 16,1 0-240-16,-3 3-372 15,3 2 600-15,-3 1 24 0</inkml:trace>
  <inkml:trace contextRef="#ctx0" brushRef="#br0" timeOffset="68899.124">21335 6355 440 0,'0'0'240'0,"-9"0"-112"16,9 0-56-16,0 0-44 15,0 0-12-15,0 0-4 16,0 0 0-16,-3 0-8 16,3 0 4-16,-3 0-4 0,3 0 0 0,0 0-4 15,0 0 4-15,0 0-4 16,0 0 4-16,-3 0-4 16,0 0 4-16,3 0 0 15,0 0 0-15,-3 0 0 16,0 0 0-16,3 3 0 15,0 0-4-15,0 2 4 0,0 0 0 16,-6 6-4-16,6-3 0 16,0 5 4-16,0 0-4 15,0 3 4-15,0-3-4 16,0 8 0-16,6-5 0 16,-3 5 0-16,0-2 0 31,0-3 0-31,-3-3 0 0,3 3 0 15,-3-3 0-15,0-5-12 16,0 0-4-16,3-5-56 16,-3-1-156-16,3-4-100 15,3-1-16-15</inkml:trace>
  <inkml:trace contextRef="#ctx0" brushRef="#br0" timeOffset="69577.791">21504 5982 800 0,'-6'-5'156'0,"9"5"-144"0,-3 0 4 15,0 0-8-15,0 0-4 16,3 11 0-16,0-1 4 15,-3 9-4-15,0-4-4 16,3 9 4-16,0-5-4 16,3 5 4-16,-3-6-4 0,0 6 0 15,-3 0 0-15,3 2 0 16,0-5 0-16,0 3 0 16,0-5 4-16,3-1-4 15,-3-2 0-15,6 0 0 16,-3-5 0-16,6-6 0 15,0 0 0-15,6-7 0 0,-4-1 0 16,7-10 0-16,-3-1 0 16,0-4 0-16,3 2 0 0,-6-8 0 15,-3 3 0-15,0-11 0 16,-4 6 0-16,-5-11 0 16,3 8 0-16,-15-8-4 31,4 5 4-31,-10-5 0 0,3 8 0 15,-6 2 0-15,0 3 0 16,3 3 0-16,0 5 0 16,-3 6 0-16,4-1 0 15,-1 11 0-15,0 0 0 16,3 14 0-16,0-4 0 16,3 9 0-16,0-4 0 0,9 9 0 15,0-3 4-15,3 3-4 16,0 0 0-16,3-3 0 15,0-2 0-15,9-1 0 16,-3-4 0-16,6-1 0 16,-4 0 0-16,7-5 0 15,-3 0 0 1,0-3-4-16,-3 0 0 16,0-2-24-16,-3 0-24 15,0-3-308-15,0 0-212 0</inkml:trace>
  <inkml:trace contextRef="#ctx0" brushRef="#br0" timeOffset="69862.777">22058 6120 868 0,'0'-5'120'0,"0"2"-112"16,0 3 0-16,0-3-8 15,0 1 0-15,3 2-4 0,0 0 0 16,0 0-20-16,0 0 0 0,3 0-292 15,-3 0-220-15,0 0 496 16,-3 0 0-16</inkml:trace>
  <inkml:trace contextRef="#ctx0" brushRef="#br0" timeOffset="70062.873">21957 6215 888 0,'3'0'108'0,"3"0"-96"0,-6 0-8 16,6-3 0-16,3 1-4 16,5-1 0-16,-2 0 0 15,3 3-4 1,-3 0-4-16,0 0-24 16,3 0-12-16,0 0-324 15,-3 0-176-15</inkml:trace>
  <inkml:trace contextRef="#ctx0" brushRef="#br0" timeOffset="70462.81">22237 6064 832 0,'-3'6'136'0,"6"15"-116"0,-3-19-4 16,0 4-12-16,0-1 4 16,9 6-8-16,-4-1 4 15,4 3-4-15,0 1 0 16,6-4 0-16,-3-2 0 16,12 0 0-16,-6-3 0 15,9-2 0-15,-7 0 4 16,4-11-4-16,-3 0 0 0,3-8 0 15,-6 0 0-15,-6-8 0 16,0 6-4-16,-12-9 4 16,0 6 0-16,-15 0 0 15,0 2 0-15,-9 3 0 16,0 1 0-16,0 9-8 16,1 1 0-16,-1 8-36 0,3-1-40 15,9 9-312-15,3 2-68 16</inkml:trace>
  <inkml:trace contextRef="#ctx0" brushRef="#br0" timeOffset="70763.165">22454 6194 832 0,'-3'-5'136'0,"3"10"-112"0,0-5-4 15,0 5-16-15,0-2-4 16,3 5 4-16,0-3-4 15,3 8 0-15,-3-2 0 16,9 7 0-16,-6-2 0 16,0 5 0-16,3 1 4 0,-4-1-4 15,1-5 0-15,-9 2 0 16,3-2 0-16,-11-3 0 16,-1-2 0-16,-12-3 0 15,6 0 0-15,-6-6 0 16,6 1 0-16,0-3 0 15,4 0 0 1,-1-5-4-16,3-1 0 16,6-2-176-1,0 3-640-15</inkml:trace>
  <inkml:trace contextRef="#ctx0" brushRef="#br0" timeOffset="73366.695">22853 6040 592 0,'0'0'272'0,"6"14"-216"0,-6-14-24 0,0 5-16 16,0 0 4-16,0 8-12 31,0-2 0-31,0 8 0 0,0-4-4 16,-3 9-4-16,0-8 4 15,0 8-4-15,0-6 0 16,0 4 0-16,-3-4 0 16,6 1 0-16,-3-6 0 15,0 0 0-15,3 0 0 16,-3-5-8-16,3-2-12 0,-3-6-68 15,3 0-264-15,0 0 88 16,0 0-8-16</inkml:trace>
  <inkml:trace contextRef="#ctx0" brushRef="#br0" timeOffset="74520.031">20055 7149 536 0,'-9'-3'280'0,"3"-5"-216"0,6 8-20 16,-3-2-20-16,3 2-8 15,-3-3-12-15,0 1 0 16,3 2 4-16,0 0 0 0,-3 7 0 31,0-1-4-31,3 7 0 16,0-2 0-16,3 4 0 15,0-1 0 1,9 4 0 0,0 1-4-16,6-3 0 15,-3-3 4-15,5-5-4 16,-5 0 0-16,12-8 0 0,-6 0 0 15,6-8 0-15,-3 2 0 0,2-9 0 16,-5 1 0-16,0-15 0 16,-3 8 0-16,-6-8 0 15,-3 5 0 1,-9-5 0-16,0 5 0 0,-12-2 0 31,3 5 0-31,-9 5 0 0,3 3 0 16,-12 5 0-16,6 2 0 15,-5 6-4-15,5 0 4 16,0 11-12-16,3-3-4 16,3 8-24-16,6-3-12 15,12 3-344-15,0 0-92 16</inkml:trace>
  <inkml:trace contextRef="#ctx0" brushRef="#br0" timeOffset="74682.819">20323 7207 824 0,'9'8'140'0,"0"3"-112"15,-9-11-12-15,3 2-12 16,0 1 4-16,0 0-8 0,0-1 0 16,5 1 0-16,1 0 0 0,3-6-4 15,0 0 0-15,3 1-16 16,-3-1-20-16,3-5-304 16,-3-2-248-16</inkml:trace>
  <inkml:trace contextRef="#ctx0" brushRef="#br0" timeOffset="74883.163">20594 6948 820 0,'-9'-5'144'0,"6"5"-128"0,3 0 0 15,0 0-16-15,0 0 0 16,6-3 0-16,0 0-4 0,8-2-16 15,-2 2 0-15,0 1-124 16,0-1-232-16,-6 3 176 16,0 0-16-16</inkml:trace>
  <inkml:trace contextRef="#ctx0" brushRef="#br0" timeOffset="75067.241">20573 7038 816 0,'-3'-3'144'0,"3"3"-124"0,0 0-4 0,3 0-8 16,-3 0-4-16,9 0-4 15,-3 0 4-15,9-2-8 16,-4-1 0-16,4 0-24 0,-3 1-4 16,3-1-320-16,-3 0-236 15</inkml:trace>
  <inkml:trace contextRef="#ctx0" brushRef="#br0" timeOffset="75420.198">20853 6892 800 0,'-6'0'156'0,"6"8"-136"16,0-8-4-16,0 6-8 15,0-1-4-15,3 8 0 16,0-2 0-16,2 2-4 0,1-2 4 31,3 2-4-31,0-3 0 0,0 1 4 16,-3-3-4-16,-3 0 0 15,0-3 0-15,-3-2 0 16,0-1 0-16,0-7 0 16,0 0 0-16,0-8 0 15,0 2 0-15,3-5 0 16,0 3 0-16,3-6 0 0,0 3 0 15,6-5 0-15,-3 5 0 16,9 1 0-16,-3 1 0 16,2 4-4-16,-2 2-8 15,3 3-32-15,-3-1-36 16,-3 9-312-16,3 0-80 16</inkml:trace>
  <inkml:trace contextRef="#ctx0" brushRef="#br0" timeOffset="76035.973">21314 7025 640 0,'0'0'260'0,"-12"-3"-216"0,12 3-16 0,0 0-8 16,0 0-8-16,6 3-4 15,-3-1-4-15,0 9-4 16,0-1 4-16,3 4-4 31,-3-1 0-31,6 5 0 0,-3-2 0 16,-3 8 0-16,0-3 0 15,0 0 0-15,-3-2 0 16,0 0 0-16,0-1 0 16,0-5-12-16,0-2-8 15,0-6-64-15,0 0-260 16,9-7 72-16,-4-1-12 0</inkml:trace>
  <inkml:trace contextRef="#ctx0" brushRef="#br0" timeOffset="76983.733">21686 6757 640 0,'-6'-5'256'0,"0"-5"-220"0,6 10-8 0,0 0-16 0,0 0 0 16,-6 0-4-16,3 0 0 15,-3 8-4-15,3-3 4 16,-3 13-8-16,6-4 4 15,0 12 0-15,0-5-4 16,6 6 0-16,-3-4 0 16,6 1 0-1,-3 0 4-15,12-5-4 16,-6-6 0-16,3-3 0 16,-3 1 0-16,11-8 0 15,-8-1 0-15,9-12 0 16,-3 2 0-16,3-13 0 15,-6 2 0-15,-1-10 0 16,-2 8 0-16,-6-11 0 0,0 6 0 0,-12-1 0 16,0 3-4-16,-12-5 4 15,0 8 0-15,-8-5 0 16,5 4 0-16,-12 4 0 16,6 2 0-16,-6 5 0 15,7 1 0-15,8 5 0 16,0 2 0-16,6 6 0 0,0-1 0 31,18 17 4-31,-3-3-4 16,9-1 0-16,-3-1 0 15,6-1 0-15,-1-2 0 16,1-1 0-16,3-2 0 16,0 0 0-1,-3-3 0-15,3-2-4 16,-3 0-8-16,2-3-52 15,-2 0-152-15,0-6-128 16,-3 1-16-16</inkml:trace>
  <inkml:trace contextRef="#ctx0" brushRef="#br0" timeOffset="77203.944">22165 6662 860 0,'-3'8'124'0,"12"-18"-108"15,-9 7-4-15,6 0-8 16,-3 3-4-16,6-2 0 16,3-1 0-1,0 0 0-15,3 1-4 16,-6-1-12-16,2 0-16 16,-2 1-244-16,0-1-300 15,-6 3 536-15,0 0-8 16</inkml:trace>
  <inkml:trace contextRef="#ctx0" brushRef="#br0" timeOffset="77406.658">22138 6768 844 0,'-6'-3'132'0,"6"1"-112"16,0 2-4-16,3-6-12 15,0 4-4-15,9-1 4 0,-3 1-4 16,6-4 0-16,0 1 0 0,6 2-4 15,-6 1 4-15,-3-1-20 16,2 0-12-16,-5 1-260 16,6-1-300-16,-6 8 552 15,6 1 24-15</inkml:trace>
  <inkml:trace contextRef="#ctx0" brushRef="#br0" timeOffset="78408.594">22496 6686 416 0,'-6'-8'224'0,"6"8"-56"15,0 0-76-15,0 0-60 0,0 0-8 16,0 0-8-16,0 0-4 0,0 3 0 16,0-1-4-16,0 6-4 15,0-2 0-15,0 2 0 16,0-1 0-16,-3 7-4 16,3-4 0-16,0 4 0 15,0 1 0-15,3 1 0 16,-3-3 4-16,11-2-4 0,-5-3 0 15,9-3-4-15,-3-2 4 16,6-8-8-16,-3-1-12 16,3-10-148-16,3 3-432 15,-1-16 504-15,-5 8-16 16</inkml:trace>
  <inkml:trace contextRef="#ctx0" brushRef="#br0" timeOffset="78555.758">22609 6464 872 0,'-24'-16'116'0,"24"13"-100"16,0 3-8-16,-3-2-4 0,3 2-4 15,0-3-4-15,0 0-4 16,3 6-40-16,-3 0-44 0,12-1-300 16,-6 1-64-16</inkml:trace>
  <inkml:trace contextRef="#ctx0" brushRef="#br0" timeOffset="80043.241">18433 8006 608 0,'-6'-13'264'0,"3"-3"-212"0,3 16-20 0,-3-5-16 16,3 0 0-16,0-1-4 16,0 1-8-16,-3 0 0 0,0 2 0 15,0 3-4-15,0 0 4 16,-3 11-4-16,0-3 0 15,0 10 4-15,0-2-4 16,3 10 0-16,0-2 0 0,3 8 0 16,0-6 0-16,6 6 0 15,-3-3 0-15,9 0 0 16,-3-5 0-16,9 0 0 16,-3-5 4-16,11-4-4 15,-5-1 0-15,18-6 0 16,-9-6 0-1,5-4 0-15,-5 2 0 16,6-16 0-16,-9 5 0 16,2-13 0-16,-5 6 0 15,-6-11 0-15,-6 5 0 16,-12-16 0-16,0 8 0 31,-65-5 0-15,14 8 0-16,-3 13 0 15,10 3 0-15,-4 16 0 16,12-3 0-16,7 10-4 0,5-2 0 16,15 11-20-16,0-3-16 15,15 8-288-15,0-3-272 16</inkml:trace>
  <inkml:trace contextRef="#ctx0" brushRef="#br0" timeOffset="80860.459">19954 8067 696 0,'-12'-24'224'0,"-3"14"-192"0,12 7-8 16,-3 0-8-16,3 1-8 15,-3 2-4-15,0 0 4 16,3 5-8-16,0 0 4 16,3 6-4-16,0-3 4 15,12 10-4-15,-6-2 0 0,9 3 0 16,-3-3 4-16,6 0-4 16,-3-1 0-16,8-7 0 15,-5 0 0-15,9-8 0 16,-6 0 0-16,0-10 0 15,-4 2 0-15,-2-11 0 16,-3 6 0-16,-9-11 0 0,3 6 0 16,-21-6 0-16,3 5 0 15,-8 6 0-15,2 0 0 0,-9 10 0 16,3 1 0-16,-3 10 0 16,4-3-4-16,2 5 4 15,3 1-12-15,12 0-24 31,0-1-20-31,15-7-324 0,-3-1-140 16</inkml:trace>
  <inkml:trace contextRef="#ctx0" brushRef="#br0" timeOffset="81108.934">20254 7646 884 0,'0'0'112'0,"6"16"-104"15,-6-16 0-15,6 16-8 16,-3 0 4-16,9 8-4 16,0-3 0-16,6 19 0 15,-3-9 0-15,9 17 0 16,-4-11 0 0,-2 11-4-16,-3-9 0 0,-3 4-16 15,-3-9-12-15,-3-7-132 16,0-6-276-16,-6-13 280 15,0-3-16-15</inkml:trace>
  <inkml:trace contextRef="#ctx0" brushRef="#br0" timeOffset="81730.14">20320 7967 800 0,'-3'-8'156'0,"6"13"-140"0,-3-5 0 15,3 3-8-15,0-1 0 16,9 4-8-16,-3-1 4 15,5-3-4-15,1 1 0 16,6-8-4-16,-3 2 4 0,3-10-8 16,-3 2-4-16,3-7 4 15,-7 2 0-15,1-3 4 16,-3 4 4-16,-6-7 4 16,0 7 0-16,0-4 8 15,0 6 0-15,0 0-8 31,-3 2 4-31,3 6-4 0,0-1 0 16,6 9-4-16,-3 0 4 0,3 7-4 16,2 1 0-16,-2 13 0 15,-3-3 0-15,3 8 0 16,-3-5 4-16,0 2-4 16,0-5 0-16,-3-2 0 15,0-3 0-15,0-3 0 0,0-5 0 16,0-8 0-16,0 0 0 15,3-11 0-15,-3 1 0 16,3-6 0-16,-1 3 0 16,4-3 0-16,-3 3 0 15,3 2 0-15,0 0 0 16,3 3 0 0,-3 1 0-16,3 4 0 15,0 0 0-15,-3 9 0 16,-4-4 0-16,4 9 0 15,-3-3 0-15,3 8 0 16,-3-3 0-16,0 3 0 16,0-3 0-16,3-3 0 15,-3 4 0-15,3-9 0 0,-3 0 0 16,0-5-4-16,0 0 4 16,-1-8-8-16,1-2-4 15,0-3-12-15,-3-1-4 16,0-2-76-16,0 3-164 0,-6 3-4 15,0 2-16-15</inkml:trace>
  <inkml:trace contextRef="#ctx0" brushRef="#br0" timeOffset="82530.582">21257 7885 712 0,'3'-3'216'0,"9"-2"-192"0,-12 2-4 0,3 0-8 16,0 1 0-16,3-1-4 15,0 3-4-15,3-3 0 32,-6 1 0-32,12-4-4 0,-6 1 0 15,6-3 0-15,-6 0 0 16,0 0 0-16,-1-2 0 15,-5-3 0-15,-6-1 0 16,-2 4 0-16,-7-3 0 16,0 5 0-16,-3 0 0 15,0 2 0-15,0 4 0 0,-3 4 4 16,3 4-4-16,3 2 0 16,3 2 0-16,4 6 0 15,-1-3 0-15,9 6 0 16,0-3 4-16,5 5-4 15,1-5 0-15,9-3-4 16,-3 0 4-16,9-8 0 0,-6 1-4 31,6-9 0-31,-4 0-4 16,1-7 0-16,-6 2 0 16,0-5 8-16,-3 2 0 0,0 3 12 15,-3 0-4-15,-3-2-4 16,0 2 0-16,0 5 0 15,0 0-4-15,3 3 0 16,-4 0 4-16,4 3-4 0,0 0 0 16,6 2 0-16,-6 0 0 15,6 1 0-15,-3-6 0 16,9-8 0-16,-3 5 0 16,5-5 0-16,-5 0 0 15,3-8 0-15,-3 3 0 0,0-5 0 16,-3 2 0-16,-6 0 0 15,3 3-4-15,-6-3-4 16,-1 2-12-16,1 4-124 16,-3 5-368-16,-3 5 352 15,0 0-12-15</inkml:trace>
  <inkml:trace contextRef="#ctx0" brushRef="#br0" timeOffset="83014.826">21921 7713 840 0,'-6'5'132'0,"6"8"-108"0,0-13-8 16,0 11-12-16,0-3 0 15,3 5-4-15,-3-3 0 16,6 6 0-16,-3-2 0 15,6-1 0-15,-3-3 0 16,6-4 0-16,0 2 0 0,6-8 0 16,-7 0 0-16,4-11 0 15,-3 6 0-15,0-6 0 16,-3 3 0-16,3-2 0 16,-3 2 0-16,-3 0 0 15,3 2 0-15,0 4 0 31,-3-1 4-31,6 6-4 0,-3-1 0 16,-1 1 0-16,1 0 0 16,0-1 0-16,6 1 0 15,0-3 0-15,-3 0 0 16,3-5 0-16,0-1 0 0,-3-4 0 16,0 2 0-16,-6-13 0 15,-1 5 0-15,-5-8 0 16,0 0 0-16,-11 6-4 15,8 2 4-15,-9 3-12 0,3-1-12 32,9 6-248-32,0 1-416 15</inkml:trace>
  <inkml:trace contextRef="#ctx0" brushRef="#br0" timeOffset="83162.246">22412 7588 912 0,'0'3'96'0,"-3"23"-92"16,0-23 0-16,0 8 0 16,3-3-4-16,-3 5-4 15,3-3 4-15,3 4-24 0,0 1-12 16,3-4-296-16,0-3-268 16</inkml:trace>
  <inkml:trace contextRef="#ctx0" brushRef="#br0" timeOffset="83315.431">22537 7461 828 0,'-6'-16'140'0,"3"8"-140"0,3 8 0 16,0-2-16-16,0 2-4 16,3 0-68-16,0 0-116 15,0 5-100-15,6 0-8 16</inkml:trace>
  <inkml:trace contextRef="#ctx0" brushRef="#br0" timeOffset="83578.925">22609 7546 464 0,'6'8'248'0,"0"-11"-144"16,-6 3-52-16,3 0-16 15,-3 0-12-15,2 0-8 16,1 0-4-16,0 3-4 16,6-1 0-16,0 4 4 15,-3-1-4-15,12 3 4 0,-12-3-4 0,6 6-8 16,-6-3 4-16,-3 0-4 15,0 0 4-15,-12 2-4 16,3-2 0-16,-6 3 0 16,0-1 0-16,-3-2 0 15,3-2 0-15,-2-1 0 32,-1 0-4-32,6-5-16 0,0 0-16 15,9-8-284-15,0 0-304 16</inkml:trace>
  <inkml:trace contextRef="#ctx0" brushRef="#br0" timeOffset="83932.42">22885 7485 884 0,'18'3'112'0,"-6"-3"-100"16,-12 0-4-16,3 0-4 15,0 0-4-15,3 0 0 16,-3 0 0-16,0-3 0 15,3 3 0-15,-3-3 0 16,0 1 0 0,-6-4 0-16,0 1 0 0,-9 3-4 15,3-1 4-15,-6 6 0 16,-3-1 0-16,7 6 4 16,-1 0-4-16,0 5 0 15,0-2 4-15,9 7-4 16,-3 1 0-16,6 2 0 15,0-2 0-15,3-1 0 0,-3-2 0 16,12-5 0-16,0-1 0 16,9-2 0-16,-7-3 0 15,13-2-4-15,-12 0 0 16,15-9-44-16,-6 1-52 16,-7-16-296-16,4 5-60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9T20:49:26.3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5825 14089 624 0,'-6'-16'260'0,"0"-5"-236"0,6 21-8 0,0-5 0 0,0 5 0 15,0-3-12-15,0 3 4 16,3 0 0-16,0 0-4 16,0 5 0-16,0 1 4 15,0-1-4-15,3 3 4 16,-1 2-4-16,1 4-4 16,3 2 4-16,0 2-4 0,3 3 0 15,0 3 4-15,0-3-4 16,6 3 0-16,3 0 0 15,3 0 0-15,-4-3 4 16,1 8-4-16,0-5 0 16,3 0 0-16,-3-3 0 15,0 3 0 1,-1-6 0-16,-2-2 0 16,-3 0 0-16,0-3 0 0,-3-5 0 15,-3-3 0-15,0 1 0 16,0-6 0-16,-3-6 0 15,0-2 0-15,0-5 0 16,-3-3 0-16,-1-2 0 16,1-3 0-16,3-6 0 15,0-2 0-15,3-5 0 0,3-3 0 16,0-3 0-16,3-2 0 16,0-3 0-16,0-6 0 15,3 4 0-15,-4 4 0 16,1 1 0-16,-3 5 0 15,0 3 0-15,-3 2 0 0,0 3 0 16,0 2 0-16,-3 6 0 16,0 5 0-16,-3 3 0 15,0 0 0-15,0 2 0 16,0 3 0-16,0 3 0 16,-3 0 0-16,0 2-4 31,0 0-4-31,0 3-20 0,0 0-16 15,0 3-316-15,-3 0-200 0</inkml:trace>
  <inkml:trace contextRef="#ctx0" brushRef="#br0" timeOffset="1054.192">5786 13854 312 0,'-15'-14'168'0,"-3"4"-112"0,15 7 0 16,0 0-8-16,0 1 8 16,0-3 16-16,3-1-12 0,0 1-32 15,3 0 0-15,0-1-16 16,0 4 0-16,3-1-4 16,0 3 0-16,0 3 4 15,-3 2 0-15,3 3-4 16,0 5-4-16,0 8 0 15,3 1 4 1,0 1-4-16,0 6 0 16,0 1 0-16,0-1 0 0,2 2-4 15,1 1 4-15,3 3-4 16,-3 2 0-16,3 2 4 16,6-2 0-16,3 3-4 15,-1 0 4-15,1-3-4 16,0-6 0-16,0-1 0 0,-3-1 0 15,0-6 0-15,-4-1 0 16,-2-1-12-16,-3-5-4 16,-3-3-40-16,-3-2-80 15,-3-6-248-15,-3-3-12 16</inkml:trace>
  <inkml:trace contextRef="#ctx0" brushRef="#br0" timeOffset="2984.555">5944 13494 456 0,'-6'-6'248'0,"-6"20"-136"0,12-14-56 15,0 0-24-15,-3-3-12 16,0-2 4-16,0 2-8 0,3-2-8 15,0-3 0-15,0 0 0 16,3-3-4-16,0-2 4 16,0-5 0-16,0-4-8 15,3-1 4-15,0-9-4 16,6 0 0-16,0-2 0 16,5-3 0-1,1 0 0-15,-3 5 0 16,-3-3 0-16,0 4 0 15,0 4 0-15,0-2 0 16,0 8 0-16,-3 8 0 16,5 5 0-16,-5 3 0 0,0 2 0 15,0 8 0-15,0 3 0 16,0 0 0-16,3 3 0 16,-3 2 4-16,3 5-4 15,-3 4 0-15,0-1 0 0,0 3 0 16,0-1 0-16,-1 4 0 15,1-3 0-15,0 5 0 16,0 0 0-16,-3-3 0 16,0-2 4-16,0-3-4 0,-3-2-4 15,0 2 0-15,0-5-12 16,0-3-8-16,0-2-88 31,0-3-252-31,3-3 132 0,-3-2-8 0</inkml:trace>
  <inkml:trace contextRef="#ctx0" brushRef="#br0" timeOffset="6531.407">6911 13766 504 0,'-9'-8'272'0,"0"8"-212"16,9 0-20-16,-3 0-36 16,0 0 0-16,0 3-4 15,-3 2 0-15,0 3 20 0,0 5-12 16,0 6 4-16,0 5 0 0,1 8 0 15,-4 2 0 1,0 3-4-16,0 5 0 0,3 9-4 16,0 1 4-16,0 9-4 15,3 5 0-15,0-7 0 16,0 2-4-16,3-9 0 31,3-4 0-31,3-3 0 16,3-8 0-16,3-5-4 0,0-8-4 15,2-3-32-15,1-8-44 16,3-2-308-16,-3-6-64 16</inkml:trace>
  <inkml:trace contextRef="#ctx0" brushRef="#br0" timeOffset="7149.322">7158 14383 536 0,'-3'-11'280'0,"12"9"-232"0,-9-4-4 15,3-2-40-15,0-2 0 0,3-6 0 16,3-5-4-16,0-6 4 16,0 1-4-16,0-1 8 15,0 3-4-15,-3-2 4 16,-4 0 0-16,1-1-4 31,-3 9 4-31,0 2-4 0,3 0 0 16,-3 5 0-16,0 3 0 15,0 3 0-15,0 8 0 16,0 2 0-16,0 6 0 16,0 4 0-16,3 7 0 15,0 1-4-15,6 9 4 16,-3-5-4-16,0 2 4 0,6-3-4 15,0 1 0-15,0-9 0 16,0-2 0-16,3-8 0 16,0-3 0-16,-1-5 0 15,1-8 0-15,0-8 0 16,0-2 0-16,-3-3 0 16,0 0 0-1,-3-1 0-15,0 1 0 16,-3 0 0-16,0-3 0 15,0 0 0-15,0 9 0 0,0 1 0 16,3 4 0-16,-4 7 0 16,1 6 0-16,0 2 0 15,3 3 0-15,0 5 0 16,0 3 0-16,3 5 4 0,3 3-4 16,0 0 0-16,0 2 0 15,-3-2 0-15,0-3 0 16,-1 3-4-16,-2-3 0 15,0-5-24-15,0-5-12 16,0-6-316-16,3-10-212 16</inkml:trace>
  <inkml:trace contextRef="#ctx0" brushRef="#br0" timeOffset="7511.916">7801 13801 768 0,'-3'0'180'0,"12"0"-172"0,-9 0 0 0,3 2-8 15,3 4 4-15,6 4 0 16,0 9 0-16,3-1 0 16,2 6 4-16,1 2-4 15,3 6-4-15,0 3 8 16,0 10-4-16,-3 2 0 0,-4 9 0 15,-2 13-4-15,-3-1 4 16,-3 1-4-16,-6-5 4 16,-3 2-4-16,-6-3 0 15,-3-4 0-15,-2-1 0 16,-4-3 0-16,-6-4 0 16,3-6 0-1,3-11 0-15,0-5-8 16,6-10 0-16,4-11-40 15,2-8-60-15,3-6-284 16,9-7-48-16</inkml:trace>
  <inkml:trace contextRef="#ctx0" brushRef="#br0" timeOffset="7881.456">8426 14195 768 0,'3'0'180'0,"9"-3"-168"0,-9 3 4 16,0 0-12-16,3 0 4 0,3 3-4 16,3-3-4-16,0 0 4 15,2 0-4-15,1-3 0 16,3-2 0-16,6-3 0 16,-3 0 0-16,-3 0-12 15,0 0 0-15,-1 3-32 0,-5 2-48 16,-3-2-304-16,-3 5-40 15</inkml:trace>
  <inkml:trace contextRef="#ctx0" brushRef="#br0" timeOffset="8181.798">8533 14290 584 0,'-6'3'272'0,"15"5"-208"0,-9-8-28 16,3 2-24-16,3 1 0 16,0 0-8-16,0 2 0 15,3 0-4-15,0 1 4 16,3-1 0-16,-3 0-4 0,0-2 4 16,5-1 0-16,4 1-4 15,-3-3 0-15,0-3 0 16,0 1 0-16,-3-1 0 15,0 0 0-15,-3-2-8 16,0 3-4-16,-3-1-36 16,-3 3-48-1,0-3-296-15,0-2-40 16</inkml:trace>
  <inkml:trace contextRef="#ctx0" brushRef="#br0" timeOffset="11602.349">19802 12086 264 0,'0'0'144'0,"-12"0"-112"0,12 0 8 16,0 0 8-16,-3 0 8 0,3 0 0 15,0 0 8-15,-3 0 32 31,3 0-36-31,-3 0-24 16,0 0-16-16,3 0-4 16,0 0 0-16,0 0-8 0,0 0 0 15,0 0 0-15,0-5-4 16,0-3 0-16,3-3 0 16,0 1 0-16,3-3 0 15,0-6-4-15,3-7 0 0,0-9 0 16,0-5 0-16,3-2 0 15,0-3 0-15,-1 3 0 16,-2 2 0-16,0 6 0 16,-3 2 4-16,0 0-4 15,0 8 0-15,-3 3 0 0,0 5 0 16,0 3 0-16,3 5 0 16,-6 6 4-16,3 4 0 31,-3 9-4-31,3 5 4 0,0 5-4 15,0 5 4-15,3 14-4 16,0 0 0-16,0-1 0 16,0-2 0-16,0 3 4 15,3-6-4-15,0-4 0 16,2-4 0-16,1-5 0 16,3-8 0-16,3-5 0 0,3-8 0 15,0-10 0-15,3-9 0 16,2-7 0-16,4-6 0 0,-3-2 0 15,-3-6 0-15,0 6 0 16,-7-1 0-16,1 6 0 16,-3 3 0-16,-6 2 0 31,3 5 0-31,-3 6 0 16,-3 8 0-16,0 5 0 0,0 8 0 15,0 5 4-15,0 5-4 16,0 12 0-16,6-1 0 15,-1 0 0-15,4 0 0 16,-3 0 0-16,3 0 0 16,0-5 0-16,3-3 0 0,0-2 0 15,0-4 0-15,-1-1-4 16,1-6 0-16,0-3-36 16,-3-5-24-16,0 0-324 15,-3-5-116-15</inkml:trace>
  <inkml:trace contextRef="#ctx0" brushRef="#br0" timeOffset="12365.73">20829 11721 720 0,'-15'0'212'0,"36"-11"-200"0,-18 9 0 0,6-3-8 16,2-1 4-16,4-2-8 15,3-2 0-15,0 2 0 16,0 0 0-16,0 3-12 16,0-1-4-16,-3 4-84 15,-4 2-140-15,-5 2-48 0,-3 1-8 16</inkml:trace>
  <inkml:trace contextRef="#ctx0" brushRef="#br0" timeOffset="12575.866">20832 11874 792 0,'-9'6'164'0,"3"-1"-156"16,6-5 0-16,3 0 0 15,6 0 0-15,0-3-8 16,6 1 4-16,2-1-8 16,1 0 4-16,0-2-12 0,3 0-4 0,0 2-84 15,0-2-200-15,-1 2 36 16,-5-5-16-16</inkml:trace>
  <inkml:trace contextRef="#ctx0" brushRef="#br0" timeOffset="13523.7">21275 12168 736 0,'-12'-21'200'0,"12"-29"-188"0,3 39-4 0,3-5-4 15,0-5 0-15,9-8-4 16,-6-8 0-16,3-5 0 16,0-1 4-16,0-2-4 15,0-2 4-15,0 4 0 16,-7 6-4-16,4 3 0 15,-3 2 4 1,0 8-4-16,-3 3 0 16,0 5 4-16,0 8 0 0,-3 8 0 15,0 8-4-15,0 11 8 16,0 7-4-16,0 9 0 16,6 4 0-16,0-4-4 15,0 2 0-15,3-5 0 16,3-3 0-16,3-8 0 0,0-3 0 15,0-7 4-15,-4-3-4 16,7-13-4-16,3-9 4 16,0-12 0-16,-3-6-4 15,0-5 4-15,-3-3-4 16,-1 1 4-16,-5-1 0 16,0 8 0-16,-3 3 0 0,-3 5 0 15,-3 6 4-15,3 5-4 16,-3 5 4-16,3 8-4 15,-3 8 0-15,6 5 0 16,-3 8 4-16,0 5-4 16,0 6 0-16,3 5 0 15,-3-2 0 1,9-4 0-16,-3 1 0 16,3-3 0-16,0 0 0 0,3-7 0 15,-4-4 0 1,10-7-40-16,-3-3-56 31,-3-3-296-31,0 0-72 16</inkml:trace>
  <inkml:trace contextRef="#ctx0" brushRef="#br0" timeOffset="14205.836">22037 11941 792 0,'-18'-19'164'0,"-6"27"-152"0,22-5 0 0,-1 2-8 15,0 3 0-15,3 0-4 16,3-3 4-16,2 0-4 16,4-2 0-1,3-6 0-15,3-2 0 16,-3-3 0-16,0-2 0 0,-3-1 0 16,-3 0 0-16,0 1-4 0,-3-1 0 15,-6 1 4-15,-3-1 0 16,-3 6 0-16,0 0 0 15,0 2 0-15,-3 3 0 16,3 3 4-16,0 2 0 16,3 3-4-16,3 2 0 31,-3 4 4-31,12-1 0 0,-3 3 0 16,3-3-4-16,3 5 0 15,3 4 4-15,0 1-4 16,0 1 0-16,0 5 0 15,0 0 4-15,0 3-4 16,3 8 0-16,-1 0 0 16,-2-1 4-16,-6 6-4 0,3 0 0 0,-6-5 0 15,-3 0 4-15,-3-3-4 16,-6 0 0-16,-6-6 0 16,-2-4 0-16,-7-9 0 31,-3-4 0-31,-3-6 0 15,0-8 0-15,-2-3 0 16,2-2 0-16,6-3-4 0,3-3 0 16,6-2-12-16,4-3-8 15,5-3-88-15,3-2-252 16,6-2 132-16,0-9-16 16</inkml:trace>
  <inkml:trace contextRef="#ctx0" brushRef="#br0" timeOffset="14713.268">22391 12004 648 0,'-6'5'256'0,"3"9"-232"15,0-12 0-15,3 4-12 16,0 4 0-16,0 3-4 16,0 6 0-16,0 2-4 15,3 3 0-15,0 0 0 0,-3 2-4 16,3 1 0-16,0 2 0 31,0-5 0-31,-3-1 0 0,0-4 0 16,0-1 0-16,0-7-24 15,6-3-8-15,-3-8-244 16,0 0-220-16,0-13 424 0,0-6-16 16</inkml:trace>
  <inkml:trace contextRef="#ctx0" brushRef="#br0" timeOffset="16463.124">22728 11755 416 0,'6'-23'216'0,"-6"-6"-136"16,0 21 8-16,0-8-52 0,0 0-4 16,3-3-4-16,0 1-12 15,0-1 0-15,-3 1 0 16,8 2-8-1,-2 0 4-15,0 3-8 16,-3 0 4-16,6-1-4 16,-9 9 0-16,9 2 4 15,-6 3-4-15,0 6 0 16,-3 4 0-16,9 9-4 16,-6 2 4-16,0 3 0 0,0 0-4 15,0 7 0-15,0 1 0 16,-3 5 4-16,0-5-4 15,0 0 0-15,0-1 0 16,0 1 0-16,0-8 0 0,6-3 0 16,-6-5 0-16,6-3-12 15,-3-2-8-15,3-6-28 32,-3-2-56-32,3-3-288 15,0-3-32-15</inkml:trace>
  <inkml:trace contextRef="#ctx0" brushRef="#br0" timeOffset="16694.8">22981 11713 832 0,'-6'0'136'0,"12"0"-124"16,-6 0-4-16,6 0 0 15,0 0 0-15,0 0-8 16,-1 3 0-16,10-3 0 0,-6 2 0 0,6-2 0 16,0 0 0-16,0 0-20 15,-3-2-8-15,3-1-296 16,-3 0-284-16</inkml:trace>
  <inkml:trace contextRef="#ctx0" brushRef="#br0" timeOffset="17649.223">23210 12062 828 0,'-3'-2'140'0,"6"-19"-132"15,-3 15 4-15,0-7-4 16,0-6-4-16,6-7 0 16,-3-8 0-16,6-3-4 15,-3-3 0-15,3-5 0 16,3 3 4-1,-4 2-8-15,1 3 4 0,0 2 0 16,0 9 0-16,0 2 0 16,-3 6 0-16,0 2 0 15,0 5 0-15,-3 6 0 16,-3 5 0-16,0 8 4 16,0 8-4-16,-3 2 4 15,3 6-4-15,0 8 0 0,3 0 4 16,3-3-4-16,-3-3 0 15,9 3 0-15,-6-5 0 16,9-3 0-16,-3-2 0 16,-1-9 0-16,4-2 0 15,0-8 0-15,0-5-4 16,0-8 4 0,-3-6-4-16,0-2 4 15,0-8-4-15,-6 0 4 16,3 0 0-16,0 2 0 15,-4 1 0-15,-5 7 0 16,0 6 0-16,0 8 0 16,0 5 4-16,0 8-4 15,0-3 4-15,0 14-4 0,6 10 0 16,-3-3 0-16,3 6 4 0,0-3-4 16,-3-3 0-16,6 1 0 15,0-1 0-15,-3-7-4 16,3-3 0-16,0-3-20 15,-3-5-16-15,9-5-300 16,-9-1-252-16</inkml:trace>
  <inkml:trace contextRef="#ctx0" brushRef="#br0" timeOffset="18218.602">23740 11938 640 0,'-9'8'260'0,"3"26"-224"16,6-31-8-16,0 8-16 15,0-4 0-15,0 4-4 0,0 0 0 0,9-1-8 16,-3-2 4-16,3-3-4 31,3-2 0-31,-1-3 0 16,1-3 0-16,0-4-8 15,3-4-4-15,0-5 4 16,-9 0 0-16,-3-2 8 16,-6 2 4-16,-9 3-4 0,0 5 4 15,-3 2 0-15,0 4 0 16,0 2-4-16,1 5 4 15,8 3-4-15,-3 0 0 16,0 2 0-16,9 1 0 16,0 2 4-16,0 6-4 15,9-1 4-15,0 3 0 0,3 3 0 16,-1 3 0-16,1-1-4 16,3 9 4-16,-3-1-4 15,-6-2 0-15,3-1 0 16,-3-1 0-16,-6-1 0 15,-6-3 4-15,-3-5-8 16,-6 0 4-16,-3-2 4 0,-2-3-4 16,-7-3-4-16,-3-8 4 15,3-5-12-15,3-8 0 0,4-13-52 16,5-5-112-16,6-6-192 16,6-5-12-16</inkml:trace>
  <inkml:trace contextRef="#ctx0" brushRef="#br0" timeOffset="18555.491">23924 11372 864 0,'36'32'120'0,"6"-6"-108"0,-36-21-4 16,5 3-4-16,4 3 4 16,0 7-8-16,9 6 4 15,-3 5-4-15,0 8 0 16,-6 8 0-16,-1 6 0 16,1 9 0-16,0 1 0 0,0 8 0 15,-3 0 0-15,-6 0 0 16,-6-3 0-16,0-5 0 15,-9-6 0-15,-6-10-8 0,-3-5-8 16,-3-8-60-16,-5-6-196 16,-10-5-40-1,9-10-20-15</inkml:trace>
  <inkml:trace contextRef="#ctx0" brushRef="#br0" timeOffset="19224.733">21382 11157 456 0,'-20'-5'248'0,"-7"18"-144"0,15-10-44 16,0 8-32-16,-3 10-12 15,-3 11-4 1,0 5 0-16,-3 5 0 16,4 6-4-16,-1 7 4 15,6 3 0-15,3 14-4 16,9 2-4-16,6-3 0 0,6-5 0 0,9 1 0 15,5 4-4-15,7-5 0 32,6 3 0-32,-3-3 0 0,-4 3 0 0,1-8 0 15,-3-8 0-15,-3-3-4 16,-4-10 0-16,4-9-40 16,-6-4-32-16,3-9-320 15,-3-4-68-15</inkml:trace>
  <inkml:trace contextRef="#ctx0" brushRef="#br0" timeOffset="21846.249">9286 13340 632 0,'-21'-53'260'0,"12"40"-240"0,9 13-4 0,0 0 0 31,0 3-4-31,0 13-4 16,0 13-4-16,0 13 4 0,0 19-4 16,0 10 0-16,3 22 0 15,0 2 0-15,0 0 0 16,3 1 0-16,0-12 0 15,3-7-4-15,0-16 0 16,0-5 0-16,0-22 0 0,6-13 0 16,-3-13 0-16,3-16 0 15,5-5 0-15,1-6 0 16,-3-2 0-16,0 3 0 16,-3 4 0-16,0 9 0 15,-3 5 0-15,0 5 0 16,-3 9 4-16,-4 12-4 0,1 6 4 15,-3 13-4-15,-3 18 0 16,-3 4 0-16,-3 7 0 16,-2 13 0-16,-4 8 0 0,0 6 4 15,0-17-4-15,-3 43 0 16,3-31 0-16,-6 33 0 31,3-31 0-31,0 21 0 16,7-18 4-16,2-3-4 15,9-16 0-15,2-11 0 16,4-7 0-16,6-11 0 16,3-14 0-16,3-7 0 15,6-8 0-15,3-11 0 16,8-13 0-16,4-5-8 0,0-6 0 0,2-7-72 16,-2-1-220-1,-6-5 4-15,-7 3-16 0</inkml:trace>
  <inkml:trace contextRef="#ctx0" brushRef="#br0" timeOffset="33895.579">10146 13330 512 0,'-6'-14'272'0,"6"4"-200"0,0 5-20 0,0-1-28 16,0 1-4-16,0 0-8 16,0-1-4-16,3 1-4 15,0 0 4-15,0 0-4 16,0-1 0-16,0 4 4 0,-3-1-4 16,3 0 0-16,0 3-4 15,-3 0 4-15,0 0-4 16,0 3 4-16,0 0-4 15,0 2 0-15,0 0 4 16,3 6-4-16,0 5 0 0,-3 5 0 16,3 0 0-16,-3 3 0 15,0 8 0-15,0-3 0 16,0 0 4-16,0 3-4 16,3-1 0-16,0 6 0 15,0 0 0-15,0-2 0 16,0-1 0-16,3 3 0 0,-3-2 0 31,0 2 0-31,0-6 0 0,3 1 0 16,-3 0 0-16,3-6 0 15,-6-5 0-15,0-5 0 16,0-2 0-16,0-4 0 16,-3 1 0-16,0-3 0 15,0-6-4-15,-3 4 4 16,0-4-8-16,0 1-40 0,0 0-36 15,0 2-308-15,-3-5-80 16</inkml:trace>
  <inkml:trace contextRef="#ctx0" brushRef="#br0" timeOffset="34879.39">12272 13515 528 0,'-3'-11'280'0,"0"-2"-228"0,3 8-8 0,0 5-24 16,0-5 0-16,0-1-12 16,0 6 0-16,0 0 0 15,0 6 0-15,0-1-4 16,0 5 4-16,0 4-4 31,0 1 0-31,0 7 0 16,0 1 0-16,0 4-4 0,3-1 4 15,-3 1-4-15,3-3 0 16,-3 2 0-16,3-5 0 16,-1 0 0-16,-2-5 0 15,0 0-8-15,0 0-8 16,0 0-24-16,0-3-44 0,0-5-312 15,3-5-64 1</inkml:trace>
  <inkml:trace contextRef="#ctx0" brushRef="#br0" timeOffset="35326.132">12587 13269 528 0,'-3'-19'280'0,"9"11"-224"16,-6 6-12-16,3-4-24 15,0 1-4-15,0 0-8 16,0-6 0-16,0 3-4 0,0 0 0 16,0 0-4-16,0 1 4 15,-3 1 0-15,0 6 0 16,0 3 0-16,-3 2 4 15,-3 6-4-15,3 5 4 16,-3 2-8-16,3 11 4 16,-3 3 0-1,6 5-4-15,-3 3 4 16,0 2-4-16,3 6 0 16,3 5 0-16,0 2 0 15,3 1 4-15,0-1-4 16,3 1 0-16,0-6 0 15,0 0 0-15,3-2 0 0,-3-11 0 16,-1-3 0-16,1-4 0 0,0-1-4 16,-3-8-4-1,-3-5-20-15,-3-3-8 16,-3-5-316-16,0-3-236 16</inkml:trace>
  <inkml:trace contextRef="#ctx0" brushRef="#br0" timeOffset="35551.011">12498 13787 760 0,'-3'-13'188'0,"21"21"-176"0,-15-8 4 16,3 0-8-16,5 0 0 0,10-3-4 31,0 1-4-31,3-1 4 16,0 1-4-16,0-1 0 15,-1 0 0-15,-2 1-16 16,-3 2-4-16,-3 0-72 16,-3 0-196-16,-9 0 8 15,-3 0-20-15</inkml:trace>
  <inkml:trace contextRef="#ctx0" brushRef="#br0" timeOffset="35735.957">12370 13184 768 0,'-30'-37'180'0,"42"29"-176"0,-9 6 0 16,0 2-8-16,6 0 0 31,9 15-344-31,-1 1-228 16</inkml:trace>
  <inkml:trace contextRef="#ctx0" brushRef="#br0" timeOffset="39722.086">13912 14004 600 0,'-18'0'268'0,"21"-2"-228"0,-3-4-20 0,0-1 0 16,3 1-4-16,3-2-8 16,0-2 0-16,5-6-4 15,-2-3 0-15,0 1-4 16,0-9 4-16,3-4-4 0,0-9 0 15,0 5 0-15,0-2 0 16,0-2 0-16,-3-1 0 16,-3 6 4-16,-3 5 0 15,0 2 0-15,-3 6-4 16,-3 2 0-16,0 4 4 16,0 9-4-16,0 9 0 0,0 2 0 15,0 8 4-15,3 6-4 16,3 7 0-16,3 6 0 15,3 3 4-15,3-1-4 16,2 6 0-16,1-3 0 16,3-3 0-16,0-5 0 31,0-2 0-31,0-9 0 0,3-10 4 16,-4-13-4-16,1-8 0 15,3-14 0-15,0-5 0 16,-3-2 0-16,0 0 0 15,-3-3 0-15,-4-1 0 16,-2 7 0-16,-3 4 0 16,-3 6 0-16,0 3 0 0,-3 7 0 15,0 3 0-15,0 8 0 16,0 5 0-16,0 3 0 0,3 3 0 16,0 2 0-16,3 6 0 15,0 2 0-15,3 3 0 16,3 2 0-16,3 3 0 15,6-5 0 1,-3 0 0-16,-1-6 0 16,1 1 0-16,0-1 0 15,0-7 0-15,-3-3 0 16,0 0-4-16,-3-3-16 16,0-5-20-16,-1-5-292 15,-2-6-276-15</inkml:trace>
  <inkml:trace contextRef="#ctx0" brushRef="#br0" timeOffset="200463.558">14650 13951 400 0,'3'0'208'0,"-3"-5"-168"0,-3 3 0 15,3 2 8-15,0 0 8 0,0 0-12 16,0 0-12-16,-3 2-16 15,3 1 4-15,0-3-16 0,0 2 4 16,0 4 0-16,0-1 0 16,-3 3 4-16,3 3-4 15,0 4-4-15,0-4 0 16,0 0 0-16,3-1 0 16,0 1 0-1,0-1 0-15,0-2 0 16,3 0 0-16,3 0-4 15,2-3 0-15,1 1 4 16,3-6-4-16,0-3 0 16,3-5 0-16,0-5 4 15,-3 0-4-15,0-3 4 16,-1-3 4-16,-2-10-8 0,-3 3 0 16,-3-1 0-16,-6 1 0 15,-3 2 4-15,-3 3-4 16,-6 2 0-16,-2 1 0 15,-7 7 0-15,-3 3 0 0,0 6 0 16,0 4 0-16,0 6 0 16,4 5 0-16,2 6-16 15,6-3-4-15,3 2-64 16,3-2-196-16,6 3-8 16,0-9-16-16</inkml:trace>
  <inkml:trace contextRef="#ctx0" brushRef="#br0" timeOffset="200964.988">14858 14073 696 0,'0'29'228'0,"6"-15"-216"0,-6-12 0 15,3 3-8-15,3 6 0 16,3 5-4-16,3 0 4 16,3 2 0-16,0 3-4 15,-1 1 4-15,-2-1 0 16,0-3 4-16,-3 1-4 0,-6-1 4 16,-6-2-4-16,-6-5 0 15,-6-1 0-15,-6-2 0 16,-8-2 0-16,-4-1-4 15,-6-2 0-15,4-3 0 16,-1 0 0-16,3 0 0 16,3 0 4-16,7 0-8 0,2 0 4 15,3 0-16-15,6 0-12 16,3-3-276-16,9 3-344 16</inkml:trace>
  <inkml:trace contextRef="#ctx0" brushRef="#br0" timeOffset="205308.683">15087 13433 664 0,'-3'13'248'0,"18"-13"-228"0,-12 0-4 16,3 3-8-16,0 2 0 16,6 0-4-1,3 6 0-15,6 2 0 0,5 0 4 16,4-2-4-16,3 2 0 16,3 0-4-16,5 1 0 15,-2 2 4-15,3-1-4 16,-1 1 4-16,-5 0 0 0,-3 0-4 15,0 0 0-15,-7-3 0 16,-5 0 4-16,-3 3-4 16,-3-3 0-16,-3-2 0 15,-3 0 0-15,-3-3 0 16,0 0 4-16,0-3-4 16,-3 0 0-16,-3 0 0 15,0 1 0-15,-3-1 0 16,-6 3 0-1,-3 0 0-15,0 2 0 0,-6 4 0 16,-3 2 0-16,0 5 0 16,-2-3 0-16,-7 1 4 15,0 2-4-15,-3 3 0 16,1 0 0-16,-4-1 4 16,0 4-4-16,0-3 0 15,1-3 0-15,5 0 0 0,3 0 0 16,3-2 0-16,3-3 0 15,7-3 0-15,-1-3-4 16,6 1-4-16,3-6-8 16,6-2-48-16,3-3-136 15,6-3-152-15,-3 3-8 16</inkml:trace>
  <inkml:trace contextRef="#ctx0" brushRef="#br0" timeOffset="205624.717">15691 14002 640 0,'0'-16'260'0,"3"29"-236"16,-6-10 0-16,0 2-16 15,-2 6 4-15,-4-1-8 16,-3 3 4-16,-3 1-4 15,-6 2 4-15,-3 5-4 16,-3 3 4-16,-2-1-8 0,-4 6 4 16,3-2 0-16,0-1-4 15,4-2 0-15,2-3 0 16,6-2 0-16,3-1 0 16,6-4-8-16,3-6-4 15,6-3-68-15,3-3-208 0,6-4-8 31,12-6-16-31</inkml:trace>
  <inkml:trace contextRef="#ctx0" brushRef="#br0" timeOffset="207041.141">16120 13621 496 0,'-6'-6'264'0,"-3"1"-200"0,9 5-24 0,-3 0-24 16,0 5 4-1,-3 17-4-15,0 1 0 16,3 7 0-16,3-4-8 16,0 6 0-16,3 2 0 15,3 1-4-15,3 4 0 0,6-2 0 16,3-5 0-16,3-6-4 31,3-2 4-31,2-3-4 16,7-7 0-16,-3-9 4 15,0-5-4-15,-1-8 0 16,-2-10 0-16,0-9 0 16,-6-2 0-16,-6-8 0 0,-6-5 0 15,-6-3 4-15,-6 5 0 16,-6 6-4-16,-6-1 4 0,-3 3-4 16,-6 9 0-16,-6 7 0 15,-2 5 0-15,2 8 0 16,0 3 0-16,0 6-8 15,9 2 0-15,7 5-32 16,5 0-16-16,9 0-336 16,9-2-88-16</inkml:trace>
  <inkml:trace contextRef="#ctx0" brushRef="#br0" timeOffset="207274.02">16677 13944 728 0,'-3'-6'204'0,"0"19"-180"16,3-13 0-16,0 0-24 15,0 0 0-15,-3 3 0 0,3-3 0 16,0 3 0-16,0-1 0 0,-3-2-36 15,3 3-24-15,0-3-328 16,0 0-84-16</inkml:trace>
  <inkml:trace contextRef="#ctx0" brushRef="#br0" timeOffset="207693.395">16924 13597 616 0,'-12'-8'264'0,"21"16"-224"0,-6-8-8 15,3 3-28-15,3 2 0 16,-1 3 0-16,4 2 0 15,3 4 0 1,0 1 0-16,3 4 0 16,3 2 0-16,0-2-4 15,0-1 4-15,-1-2 0 16,1 0-4-16,-6 0 0 16,-6 2 4-16,-3 1 0 15,-6 5 0-15,-6-8-4 0,-9-1 0 0,-6 1 0 16,-6-5 0-16,-2-3 0 31,-4-3 0-31,-3-2-4 0,1-6 0 0,-4-5-16 16,9-2-4-16,3-4-104 15,6-1-224-15,7-4 128 16,5-5-8-16</inkml:trace>
  <inkml:trace contextRef="#ctx0" brushRef="#br0" timeOffset="207931.762">16897 13565 828 0,'3'-13'140'0,"27"-3"-124"0,-24 13 0 15,5-5-12-15,7 3 0 16,6-3 0-16,6 3-4 31,3 0 0-31,-1-1 0 0,1 1 0 16,3 2 0-16,-6 1 0 15,-4-1 0-15,-5 1-8 16,0-1 0-16,-3 3-20 16,-3-3-4-16,-6 1-328 15,0 2-200-15</inkml:trace>
  <inkml:trace contextRef="#ctx0" brushRef="#br0" timeOffset="208818.81">10426 15224 544 0,'-6'-34'284'0,"9"10"-248"16,-6 19 4-16,0-1-32 0,-3 1 0 15,0 0 0-15,-3 2 4 16,0 3 0-16,-2 3-4 31,-4 7-4-31,3 6 4 0,-6 8-4 16,6 13 0-16,0 5 4 16,6 9 0-16,6 4-8 15,3-5 4-15,9-2 0 16,6-6 0-16,6 1-4 15,5-14 0-15,7 0 4 16,3-13-4-16,8-6 0 0,4-10 0 16,0-7 0-16,-1-12 0 15,-2-13 0-15,-9-7 0 16,-7-14 4-16,-8 2-4 16,-9-2 0-16,-15-2 0 15,-12-1 0-15,-12 6 0 0,-8 8 4 31,-7 7-4-31,-9 12 0 16,-2 12 0-16,-4 11 0 16,1 5 0-16,-1 6-8 0,12 10 4 15,13 8-32-15,11 11-24 16,15 10-324-16,6 0-140 16</inkml:trace>
  <inkml:trace contextRef="#ctx0" brushRef="#br0" timeOffset="209640.626">12786 15309 536 0,'-20'-16'280'0,"11"16"-236"0,6 3 0 15,0 2-36-15,3 3 4 16,3 13 0-16,3 5 0 16,9 9-8-16,5-1 4 15,7 1 0-15,3-4 0 16,3-4-4 0,2-3 0-16,1-3 0 15,0-5-4-15,0-6 0 16,-7-7 4-16,-2-6-4 15,-3-10 0-15,-6-8 0 16,-6-8 0-16,-6-6 0 16,-6-2 0-16,-12-2 4 15,-6 2-4-15,-6 2 4 0,-6 6 0 0,-8 8-4 16,-4 8 0-16,6 7 0 16,3 9 0-16,7 5-8 15,2 10 0-15,9 12-32 16,9 1-44-16,15 4-316 15,9-9-60-15</inkml:trace>
  <inkml:trace contextRef="#ctx0" brushRef="#br0" timeOffset="209925.738">13397 14970 720 0,'20'79'212'0,"7"-2"-200"0,-21-64 0 16,3 11-8-16,6 5-4 15,-3 11 0 1,3 0 0-16,0 5 0 15,-3 0 4-15,-3 2-4 16,-7-7 0-16,1-3-40 16,-6-3-24-16,-2-4-324 15,-1-7-60-15</inkml:trace>
  <inkml:trace contextRef="#ctx0" brushRef="#br0" timeOffset="210490.387">13325 15401 664 0,'12'3'248'0,"42"10"-240"0,-45-10 4 0,5 0-8 15,7-3-4-15,3-3 4 0,3-2 4 16,0-6-24-16,-1 0 4 16,1-10-16-16,0 0-16 15,-3-3 20-15,-6-2-8 16,-3-1 32-16,-6-4 0 15,-6-1 52 1,-6 3-12-16,0 2-12 16,0 6-4-16,0 3-8 15,-3 7-4-15,3 8-4 16,0 9-4-16,6 4 0 16,3 11 4-16,3 6-8 15,2 5 4-15,4 2-4 16,9-5 0-16,-3 11 0 15,0-8 0-15,0-9 0 0,0 1 0 16,-4-5 0-16,-2-14 0 0,-3-5 0 16,0-5 0-16,-3-6 0 15,0-5 0-15,3 0 0 16,-3 1 0-16,3-1 0 16,-3 0 0-16,2 8 4 31,4 3 0-31,0 2 0 0,3 8-4 15,-3 3 0-15,3 5 4 16,0 6-4-16,-3-1 0 16,2 12 0-16,-5-4 0 15,0-2 0-15,-3-3 0 16,-3 0 0-16,0-2-4 16,-3-6-12-16,0-5-8 0,0-6-52 15,0-2-164-15,3-13-72 16,0-5-8-16</inkml:trace>
  <inkml:trace contextRef="#ctx0" brushRef="#br0" timeOffset="211105.768">14319 15319 640 0,'18'3'260'0,"6"0"-232"0,-18-3-4 0,3 0-12 15,9-3 0-15,-3-2-8 16,-1-3 0-16,4 2-4 15,0-1 0-15,0-4 0 32,0 3 0-32,-6-8-8 0,-3 6 4 15,-3-4-8-15,-9 4 4 16,-6-3 4-16,-6 5 4 16,-9 2 0-16,-3 6 4 15,-2 6 4-15,-1 7 4 16,0 8-4-16,9 0 4 15,3 11-8-15,6 2 4 0,9 1-8 16,9-1 4-16,6-5-4 16,12-5 0-16,3-8 0 15,9-8 0-15,-4-8-4 16,4-8 0-16,0-11 0 16,-3-2-8-16,-1-8 8 0,-2-3 0 31,-3 1 4-31,-6 7 0 15,-6 0 8-15,-1 8 0 0,-2 3 0 16,-3 5-4-16,0 11 0 16,0 5 0-16,3 5-4 15,0 5 0-15,3 1 0 16,0 13 4-16,3-6-4 16,-1 3 0-16,4-5 0 15,0-8 0-15,-3-6 0 0,0-10 4 16,-3-5-4-16,0-6 0 15,-1-10 0-15,-2-8 0 16,0-5 0-16,0-3 0 16,0 8 0-16,0-6 0 15,0 1 0-15,0 2 0 0,0 3-8 16,3 0-4-16,-1 13-104 16,7 3-392-16,-9 2 332 15,0 1-8-15</inkml:trace>
  <inkml:trace contextRef="#ctx0" brushRef="#br0" timeOffset="211926.642">15284 15214 632 0,'-3'-11'260'0,"3"32"-236"0,0-16-4 15,3 6-8-15,3 5 0 0,0 2-4 16,8 4 0-16,-2-1-8 15,3 5 0-15,3 1 0 0,0-4 0 32,0-4 4-32,0-8-4 0,0-4 0 15,-4-4 0-15,1-6 0 0,-3-2 4 16,0-3-8-16,-3 0 4 16,0 0 0-16,0 3 0 15,3 0 4-15,0 2-4 16,6 1 4-16,-1 4 0 15,4 1-4 1,3 2 4-16,0 0 0 16,3-2-4-16,-4-3 0 15,-2 0 4-15,-3-3-4 16,-3-2 0-16,-3-11 0 0,-6 0 0 16,-9-5 0-16,-3-3 0 15,-3 1 0 1,-3-1-4-16,-3 0 4 0,-3 5 4 15,4 1-20-15,2 5 0 16,3 2-44-16,6 6-124 16,6 2-168-16,3 3-20 15</inkml:trace>
  <inkml:trace contextRef="#ctx0" brushRef="#br0" timeOffset="212101.595">16120 15253 816 0,'12'21'144'0,"0"14"-140"0,-12-30 4 16,3 3-8-16,0 3 0 15,0-3-16 1,3-1-4-16,0-1-124 16,-3-4-184-16,3-4 112 15,-3-6-16-15</inkml:trace>
  <inkml:trace contextRef="#ctx0" brushRef="#br0" timeOffset="212483.272">16501 15150 640 0,'-18'-18'260'0,"-3"31"-244"16,15-8 4-16,-3 0-12 31,1 3 0-31,-1 3-4 0,3-1 0 16,3 1 0-16,3 0-4 15,6-3 0-15,3 5 0 16,11-5 0-16,1 0 0 0,3 0 4 16,0 2-4-16,0-2 8 15,2 3 0 1,-2-1-4-16,0 3 0 0,-3-2-4 15,-6 0 4-15,-6-3 0 16,-3 7 0-16,-9-1-4 16,-9 4 4-16,-9 3-4 0,-6-5 0 15,-3-3 0-15,1-2 0 16,-1-6-12-16,3-5-8 16,6-8-108-1,6 0-304-15,6-5 240 16,18-3-16-16</inkml:trace>
  <inkml:trace contextRef="#ctx0" brushRef="#br0" timeOffset="212783.885">16945 15227 900 0,'26'-3'100'0,"7"-5"-100"0,-27 6 4 16,0-1-4-16,0 0 0 0,3-2-4 15,-3 0 0-15,0 2-4 16,-6 3 0-16,-9 0 8 16,-6 5-4-16,-6 6 8 15,0 7-4-15,0 1 12 16,7 2 0-16,2 6-8 16,6 2 0-16,6 2-4 0,9-1 0 15,5-4 0-15,7-2 0 16,0-6-12-16,6-7 0 31,3-6-184-31,5-5-428 0,-2-18 552 16,-6-4-8-16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3:53:04.4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6170 10311 472 0,'0'0'248'0,"3"-5"-152"16,-3 2-44-16,0 3-28 0,3-3-4 16,3-5-12-16,0-2 4 15,0-1 0-15,0-2 0 16,0 0-8-16,3-1 0 15,-4-1 0-15,4-7 0 0,-3-4-4 16,0-6 4-16,3 0-4 16,0-2 4-16,-3 0-4 15,3-1 4-15,0-2-4 16,-3 3 4-16,0 2-4 16,0-2 0-16,0-1 0 15,0 6 4-15,0 0-4 16,3 3 0-1,-6 2 0-15,0 3 0 16,0-1 0-16,0 7 0 16,0 1 0-16,-3 4 0 15,0 2 0-15,0 3 0 0,0 5 0 16,0 2 4-16,0 1 0 16,0 5 0-16,0 5-4 15,0 6 0-15,2 7 0 16,1 0 4-16,0 1-4 15,0 2 0-15,0 5 4 0,0 6-4 16,3 0 0-16,0 2 0 16,3-2 0-16,3-1 4 15,0-1-4-15,3-4 0 16,3-5 0-16,-3-3 0 0,0-2 0 16,-1-10 4-16,4-4-4 15,0-10 0-15,3-8 0 16,3-8 0-16,-3-13 0 31,-1-5 0-31,1-1 0 16,0-2 0-16,-3-5 0 15,-3 2 0-15,-3 1 0 0,0 2 0 16,-3 0 0-16,-3 5 0 16,-1 3 0-16,1 2 0 0,-3 3 0 15,0 6 0-15,-3 2 0 16,0 0 0-16,0 6 0 15,0 4 0-15,0 6 0 16,-3 3 0-16,3 5 0 16,-3 10 0-16,0 1 0 15,0 2 0-15,1 3 0 0,-1 0 0 16,3 2 0-16,0 3 0 16,3 6 0-16,2-1 0 15,1 0 0-15,0-2 0 16,3 0 0-1,0-3 0-15,0-5 0 16,3 0 0-16,3-6 0 16,0-2 0-16,0-3 0 15,0-2 0-15,-1-3 0 16,4 0 0-16,0-8 0 16,-3-6 0-16,0-1-8 15,0-4 0-15,0-2-32 0,-3-3-20 16,-3 0-332-16,-6 3-104 15</inkml:trace>
  <inkml:trace contextRef="#ctx0" brushRef="#br0" timeOffset="1000.853">7057 9880 520 0,'-12'-16'280'0,"9"10"-220"16,3 6-12-16,0 0-28 15,0 0 0-15,3 0-12 16,3-2 4-1,3 2-8-15,0-3 4 16,3 3-4-16,3 0 4 0,2-3-8 16,4 3 0-16,-3-2 0 15,0 2 0-15,0 0 0 16,0 0 0-16,-3 0-4 16,-4-3 4-16,1 3-24 15,0-3 0-15,-6-4-60 0,-3 4-116 16,0 0-120-16,-3 1-12 15</inkml:trace>
  <inkml:trace contextRef="#ctx0" brushRef="#br0" timeOffset="1269.728">7113 10028 648 0,'-14'5'256'0,"14"16"-232"16,0-18 0-16,0 2-12 16,0 0-4-16,2 1 0 15,4-4-4-15,3-2 0 0,3 0-4 16,0-2 4-16,3-1-4 0,3 0 0 16,-3 1 0-16,0-1-4 15,0 0 0-15,-1 1-20 0,-2-1 0 16,0 1-76-16,-3-1-136 31,0 0-52-31,-3-2-20 0</inkml:trace>
  <inkml:trace contextRef="#ctx0" brushRef="#br0" timeOffset="2038.787">7518 9951 688 0,'3'-5'232'0,"0"-9"-212"15,-3 9 0-15,0 0-12 0,3-3 0 16,0-3-8-16,0-5 4 15,0-2-4-15,0-6 0 0,0-5 0 16,0 3 4-16,0-1-4 16,0 3 4-16,0 0 0 15,-3 3 0-15,0 0-4 16,0 5 4-16,0 6-4 31,0 2 4-31,0 5-4 16,0 6 0-16,0 5 0 0,3 8 0 15,0 10 4-15,0 3-4 16,0 0 4-16,3 3-4 16,0 2 0-16,0 3 4 15,3 0-4-15,0-2 0 0,2-3 0 16,1-3 4 0,0-3-4-16,3-7 0 0,-3-6 0 15,0-8 0-15,3-10 0 16,3-11 0-16,-3-5 0 15,-1-6 0-15,-2 1 0 16,0-6 0-16,0-2 0 0,-3-1 0 16,-3 1 0-16,0 2 0 15,-3 6 0-15,0 2 0 16,0 5 0-16,0 4 0 16,-3 4 0-16,0 3 0 15,0 5 0-15,3 11 0 16,0 3 0-1,-3 7 0-15,0 6 0 16,0 0 0-16,0 3 0 16,3 4 0-16,0 6 0 15,0-2 0-15,0-1 0 0,0 1 0 16,0-4 0-16,3-4 0 16,0-6 0-16,0-3 0 15,3-4 0-15,-1-6-4 0,4-8-4 16,0-6-8-16,0-2-12 15,3 0-12-15,-3-2-76 16,3-1-148-16,0 1 8 16,-3 2-16-16</inkml:trace>
  <inkml:trace contextRef="#ctx0" brushRef="#br0" timeOffset="2738.795">8096 10020 680 0,'-6'5'236'0,"6"19"-208"0,0-19-12 15,0 3-4-15,3 3-4 16,3-1-4-16,0 3 4 0,2 1-4 31,4-4 0-31,0 1 0 16,0-3 0-16,3-6-4 16,3-2 4-16,-3-5-4 0,0-8 0 15,0-6 0-15,-4-2 0 16,-2-3 0-16,-3-2 4 15,-6 5-4-15,-6-3 0 16,-3 3 0-16,-2 2 0 16,-4 3-4-16,0 3 4 15,-3 3 0-15,-3 2 0 0,3 5 0 16,3 3-8-16,3 3 0 16,4 2 0-16,2 6 0 15,6 2 4-15,3 5 4 16,3 3-4-16,-1 6 4 15,4-3 0-15,0 0 4 16,3-1 0-16,3 4 4 16,3-1 0-16,-3 6 0 0,3-5-4 15,-3-1 0-15,2 0 0 16,-5 1-4 0,0-3 0-16,0 2 0 15,-3-2 4-15,-3 0-4 16,-3 0 0-16,-3-1 0 15,-3-1 0-15,-6-1 0 16,-6 0 0-16,-3-8 0 16,1-2 0-16,-4-3 0 15,-3-6 0-15,-3 1 0 0,3-6 0 16,3-2 0-16,4-3-4 16,2 0-8-16,6-2-4 15,6-1-20-15,3-5-28 16,3 0-328-16,9 3-88 0</inkml:trace>
  <inkml:trace contextRef="#ctx0" brushRef="#br0" timeOffset="3034.046">8453 10036 728 0,'-3'-3'204'0,"9"16"-180"0,-6-7-4 0,0 1-16 15,0 9 4-15,3 3-4 16,0 2 0-16,0 5-4 16,0 4 0-16,0-4 0 15,0 0 0-15,0 1 4 0,0-1-4 16,0-2-8-16,0-5-4 15,0-3-28-15,-3-3-24 16,2-3-332-16,1-2-68 0</inkml:trace>
  <inkml:trace contextRef="#ctx0" brushRef="#br0" timeOffset="3739.854">8709 9864 600 0,'-12'-37'268'0,"6"2"-240"0,3 25-12 15,0-6 0-15,0 0 0 16,0 0-12-16,0 0 4 0,0 0-8 16,0 3 4-16,0 0 0 15,3 5-4-15,0 3 4 31,0 5-4-31,0 10 4 16,0 11 0-16,0 3 4 16,0 3 0-16,0 7 0 15,3 8-4-15,3 9 0 16,3-6 0-16,3-3-4 16,3 0 4-16,0-5-4 0,0-8 0 15,-1-5 0-15,1-5 0 0,0-9 0 16,0-4 0-16,0-9 0 15,-3-13 0-15,0-5 0 16,0-8 0-16,0 0 0 16,-7-3 0-16,1-5 0 15,-3 5 0-15,0 0 0 16,0 1 0 0,0 7 0-16,-3 0 0 15,3 8 0-15,0 6 0 16,0 7 0-16,3 6 0 15,0 2 0-15,0 5 0 16,0 4 4-16,3 2-4 0,0 7 0 16,0-1 0-16,0 1 0 15,0 1 0-15,0 0 0 16,0 0 0-16,0 0-4 16,-1-9 0-16,1-1-4 15,0-4-4-15,-3-2-24 0,0-2-12 16,0-4-348-16,0 1-112 15</inkml:trace>
  <inkml:trace contextRef="#ctx0" brushRef="#br0" timeOffset="8502.364">7563 9395 272 0,'-6'-8'144'0,"0"3"-56"0,6 5 8 0,0 0-40 15,0 0 8-15,0 0-32 16,0 0 0-16,-3 0 4 15,0 3-16-15,-3 5 4 16,0 2 0-16,0 9-8 16,-3 2-8-1,-6 16 8-15,0 3 4 16,-2 5-12-16,2 0 0 16,0-3-4-16,3 0 0 0,0 1 0 15,0 2-4-15,3 2 4 16,3 4 4-16,6-4-8 31,3-2 4-31,6 5-4 16,3-7 0-16,3-4 0 0,6-2 0 15,0 1 0 1,5-7 0-16,-2-2 0 0,0-2 0 16,3-3-4-16,0-3-4 15,-1-3-24-15,4-4-8 16,-3-4-340-16,3 1-124 15,-1-9 504-15,-5-2 0 0</inkml:trace>
  <inkml:trace contextRef="#ctx0" brushRef="#br0" timeOffset="9272.529">9015 9472 424 0,'-6'-3'224'0,"3"3"-152"0,3 0 0 16,0 0-28-16,0 0-12 16,0 0-16-16,0 0 4 15,0 0-12-15,0 0 0 16,0 0-4-16,0 0 4 16,0 0 0-16,-3 0 0 15,3 0-8 1,-3 0 4-16,0 0-4 15,0 0 4-15,1 0-4 16,-1 0 4-16,0 0-4 16,0 0 4-16,3 0-4 15,0 0 4-15,0 0-4 16,0 0 0-16,0 0 0 16,0 0 0-16,-3 0 0 0,3 0 0 0,0 0 0 15,0 0 0-15,0 0-16 16,0 0 0-16,-3-2-92 15,3 2-160-15,0 0 4 16,3 0-16-16</inkml:trace>
  <inkml:trace contextRef="#ctx0" brushRef="#br0" timeOffset="10584.041">9146 10104 544 0,'0'-5'284'0,"-6"2"-244"0,6 3-4 0,0 0-24 0,0 0 0 15,0 3 0-15,0 2 0 16,0 1-8-16,0 2 4 16,0 0 0-16,0 2 4 15,3 3-8-15,0 1 0 31,0-1-4-31,0-3 4 16,3 1-4-16,0 0 0 0,0-3 0 16,-3-3 0-16,3-3-12 15,3-7 0-15,0 0-28 16,3-3-36-16,3-5-324 16,0-6-52-16</inkml:trace>
  <inkml:trace contextRef="#ctx0" brushRef="#br0" timeOffset="11080.404">9200 9424 608 0,'-3'-13'264'0,"3"8"-224"0,0 5-16 0,0 0-8 16,3 0-4-16,0 5-4 15,6 6 4-15,0 7-4 16,3 6-4-16,2 5 4 0,7 11-4 15,0 2 0-15,0 1 0 32,3-1-4-32,-6 6 0 15,-3 4 0-15,-1 7 4 0,-2 4-4 16,-3 3 0-16,0 0 0 16,-3-2 0-16,0-3 0 15,-3 2 0-15,-3-2 0 16,-3 0 0-16,-6-5 0 15,-3-3 0-15,-3-6 0 16,-2-7 0-16,-4-6 0 0,0-5 0 16,-3-2-12-16,6-9 0 15,0-4-28-15,3-4-28 16,1-5-324-16,2-2-88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3:54:05.8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15730 9890 456 0,'-6'-34'248'0,"-12"34"-168"0,12-3-20 16,-3 0-36-16,1 1 4 0,-1-1-16 15,0 0-4-15,-3 1-4 16,0 2 0-16,0 0 0 16,0 2 0-16,0 1 12 15,0 0-8-15,3 2-4 16,3-2-4-16,0 2 4 16,0 0 0-16,0 3 0 31,1 3 0-31,2 2-4 15,0 0 4-15,3 6-4 0,0-1 4 16,3 3 0-16,2 6 0 16,1-3-4-16,3 0 4 15,0-3 0-15,3 0 0 0,0-3-4 16,3 1 0-16,3-6 0 16,0 0 4-16,-3-5-4 15,-1 0 4-15,1-2-4 16,3-1 0-16,0-2 0 15,0-1 4-15,6-2-4 0,-3-2 0 16,-1-6 0-16,1 0 0 16,-3-6 0-16,0-7 0 15,-3 0 0-15,-3-3 0 16,0-2 0-16,-3-3 4 16,-3 2-8-1,-6-2 4-15,-3 3 0 16,-6 2 4-16,-3 3-8 15,-3 2 4-15,-3 3 0 16,0 6 0-16,3 2 0 16,0 2 0-16,3-1-4 15,1 4 4-15,-4 6-16 0,3 4-8 16,3-1-36-16,-3-4-108 16,6 6-184-16,3 3-16 15</inkml:trace>
  <inkml:trace contextRef="#ctx0" brushRef="#br0" timeOffset="299.08">15965 10054 808 0,'0'5'152'0,"0"6"-140"0,0-8 0 0,0-1-4 15,3 4-4-15,0-1 0 16,0 3 0-16,3-3 0 16,0 3-4-16,3 0 0 15,0-3 4-15,3 1-4 16,0-1 0-16,3-2 0 16,0-1 0-16,2 1 0 15,-2-3 0-15,0 0-12 0,0-3-4 16,-3 1-28-16,0-4-36 15,-3 1-308 1,-3 0-60-16</inkml:trace>
  <inkml:trace contextRef="#ctx0" brushRef="#br0" timeOffset="669.726">16296 9753 712 0,'-12'-11'216'0,"18"14"-192"16,-9-3-8-16,0 5-8 15,3 3-4-15,0 2 0 16,-3 4-4-16,3 2 4 0,0 2 0 16,0 11-4-16,0 6 4 15,0 7 0-15,3 3 0 0,0 0-4 16,3-3 4-16,3-2-4 16,3 0 0-16,-1-1-8 15,4-4 0-15,0-4-24 31,0-4-12-31,-3-6-336 16,0 0-140-16</inkml:trace>
  <inkml:trace contextRef="#ctx0" brushRef="#br0" timeOffset="1273.652">16546 10107 784 0,'0'-29'168'0,"0"-13"-160"0,0 31 0 16,0-2-8-16,0-3 4 16,0 0-4-16,0 3 4 15,0 0-4-15,0 2 4 0,0 0-4 16,0 4 4-16,0 1-4 15,0 4 4-15,0 4 4 16,0 6-4-16,-3 8 0 16,3 5 0-16,0 8 0 15,0 0-4-15,0-2 0 16,3-1 4-16,0-2-4 0,3-3 0 16,3 0 0-16,-1 1 4 15,4-4-4-15,0-2 0 16,0-3 0-16,0-2 0 15,0-6 0-15,0-5 0 16,0-3 0-16,0 1-4 0,-3-6 4 31,6-5 0-31,-4-8 0 16,-2-1 0-16,0-1 0 16,0 1 0-16,-3 4 0 15,0 2 0-15,0 3 0 16,0 5 0-16,-3 3 0 0,3 5 0 15,0 5 0-15,0 5 4 16,0 1-4-16,0 2 0 0,-3 0 0 16,0 1 0-16,3-4 0 15,0 1 0-15,0-1 0 16,2-2 0-16,1-2-4 16,0-1 0-16,3-2-28 15,0-3-12-15,0-6-316 0,0-4-200 31</inkml:trace>
  <inkml:trace contextRef="#ctx0" brushRef="#br0" timeOffset="1642.796">17007 9723 880 0,'6'14'112'0,"21"4"-104"16,-21-13 0-16,0 3-4 16,3 3-4-16,2 5 4 0,4 0-4 15,3 8 0-15,3 10 4 16,3 6-4-16,-3 5 0 0,-3 0 0 31,2 0 0-31,-5 0 0 16,0 0 0-16,-6 2 0 15,-6-7 0-15,-6 5 4 0,-3 2-4 0,-6-4 0 16,-6-4 0-16,1-1 0 31,-1 1 0-31,3-10 0 0,0-2 0 16,-3-6-4-16,6-3 4 16,0-4-8-16,0-4-8 15,0-4-32-15,3-4-44 16,1-2-308-16,2-2-52 0</inkml:trace>
  <inkml:trace contextRef="#ctx0" brushRef="#br0" timeOffset="2659.107">17620 10094 840 0,'6'-13'132'0,"12"13"-124"0,-12 0-4 0,3 0 0 16,6 0 0-16,3 0-4 16,2 0 0-16,4-3-4 0,-3-2-4 15,0-1-20-15,-3 1-16 16,0 0-344-16,-3 2-108 15</inkml:trace>
  <inkml:trace contextRef="#ctx0" brushRef="#br0" timeOffset="2921.479">17653 10290 768 0,'-9'0'180'0,"18"5"-164"0,-9-5 4 16,3 0-8-16,3 0-4 15,3 0-8-15,3 0 4 16,3-3-4-16,2-2 4 0,4-3-8 0,-3 0 4 31,-3 0 0-31,0 0 0 0,0 0-12 16,0 0-8-16,0 0-36 15,2 3-88-15,-5 0-224 16,3-3-16-16</inkml:trace>
  <inkml:trace contextRef="#ctx0" brushRef="#br0" timeOffset="5017.34">18355 9551 496 0,'0'0'264'0,"-9"-2"-192"15,9 2-24-15,0 0-24 0,0 0-8 16,0 0-8-16,-3 0 4 15,0 2-4-15,0 4-4 16,0-1 4-16,1 3-4 0,2 0 4 16,0 2-4-16,0 1 4 15,0 2-4-15,2-2 0 32,1-1 0-32,3 6 0 15,3 0 0-15,-3 0-4 16,0 5 4-16,-3-5-4 0,3 0 4 15,0 0-4-15,0-3 0 16,3 0 0-16,0 1 0 16,0-4 0-16,0 1 0 15,0-3 0-15,-3 0 0 0,0-3 4 16,0-2-4-16,-3 2 0 16,0-10 0-16,-3 2 0 15,0-2 0-15,-3-3 0 16,-3-3 0-16,0 3 0 15,0-2 0-15,0-4 0 16,3-2 0-16,0 3 0 0,3 0 0 16,0-3 0-16,0 0 0 15,3-5 0-15,3 3 0 16,0-4 0-16,3 1 0 16,3-3 0-16,2 3 0 0,7 0 0 15,3 0 0-15,0-3 0 31,-3 6 0-31,5 2 0 16,4 2 0-16,0 7 0 16,0-1 0-16,0 2 0 15,-1 1 0-15,1 2 0 0,-6 1 0 16,-3 2-8-16,-6 0 0 16,-1 0-16-16,1-3-4 15,-6 3-304-15,-3 0-244 0,-6 5 560 16,-3 1 8-16</inkml:trace>
  <inkml:trace contextRef="#ctx0" brushRef="#br0" timeOffset="6048.784">18221 9448 600 0,'-6'-34'268'0,"0"23"-232"16,4 9-12-16,2 2-16 16,-3 0 4-16,-3 2-8 0,-3 9 4 31,-3 29 0-15,3-1 4-16,3 6-8 15,0 0 0-15,3 0 0 16,0-5-4-16,3 2 8 15,0-5-4-15,3 0-4 16,3-5 0-16,3 2 0 16,0-7 4-16,3-6-4 15,0-2 0-15,2-4 0 0,1-1 4 16,0-4-4-16,0 1 0 16,0-1 0-16,0 1 0 15,3 5 0-15,-6 0 0 16,0 2 0-16,-4 6 4 15,-2-3-4-15,0 6 0 0,-6 4 0 16,0 9 0-16,-6 0 0 16,-3 2 0-16,-2 11 0 15,-4 5 4-15,-3 1-4 16,0-1 0-16,3-3 0 0,0-2 0 16,6 0 0-16,3-8 0 31,0-3 0-31,3 3 0 15,3-2 0-15,3-4 0 0,3-2 0 16,3 3 0-16,3-8 0 16,3-3 0-16,0-5 0 15,6-3 4-15,-6-5-4 16,-3-3 0-16,2-5 0 16,1-3 0-16,3-5-4 15,0-2 4-15,3-4 0 0,0-4-4 16,0-3-16-16,-1-1-16 15,-2 1-276-15,-3 3-312 16</inkml:trace>
  <inkml:trace contextRef="#ctx0" brushRef="#br0" timeOffset="8237.499">19903 9517 432 0,'0'-13'224'0,"-6"8"-112"16,6 5-28-16,0 0-60 15,0 0 0-15,-3 2-8 16,0 3 4-16,0 3-4 16,0 8-4-1,0 0-8-15,3 3 4 0,-3-1-4 16,3 1 0-16,0 2-4 15,0 0 0-15,3 0 4 16,0 3-4-16,0-3 0 16,0-2-4-16,0-1-12 15,0-2 0-15,0-3-40 16,6-5-88-16,-3-5-224 16,3-6-12-16</inkml:trace>
  <inkml:trace contextRef="#ctx0" brushRef="#br0" timeOffset="8691.131">20207 9303 664 0,'-3'-11'248'0,"-6"-2"-228"16,9 13 0-16,-3-3-12 15,0 1 4-15,0-1-12 16,0 0 4-16,3 3 0 0,-3-2-4 0,3 2 4 31,0 0-4-31,0 0 4 16,0 2 0-16,0 4 0 0,0 2 0 16,-3 2 0-16,0 3-4 15,0 6 4-15,0 7 0 16,0 11-4-16,0-10 4 0,3 15-4 0,3-2 0 15,3 5 0-15,3-3 4 16,0 1-4-16,-3-4 0 16,0-2 0-16,0-5 0 15,-3 0 0-15,0-3 0 16,0-3 0-16,0 1 0 31,0-6-4-31,-3-5 4 16,3-11-40-1,-3-5-40-15,0 0-272 16,-3-3-72-16,0 1 384 16,-6-1-16-16</inkml:trace>
  <inkml:trace contextRef="#ctx0" brushRef="#br0" timeOffset="8906.997">20088 9771 704 0,'0'-5'220'0,"6"5"-192"0,-3 0-8 0,2 0-8 16,4 0-4-16,3 0 0 31,9-3-4-31,-9 0-4 0,3 1 0 16,3-1 0-16,0 1 4 16,0-1-12-16,-1 0-4 15,1 1-16-15,-3-4-12 16,-3 1-336-16,-3-3-152 15</inkml:trace>
  <inkml:trace contextRef="#ctx0" brushRef="#br0" timeOffset="9156.643">19861 9237 852 0,'-6'-19'128'0,"9"16"-128"0,-3 3 4 0,3 0-8 16,3 0 4-16,3 3-28 31,6 2-4-31,3-2-200 0,0 0-128 16,6-1 216-16,0-2-16 15</inkml:trace>
  <inkml:trace contextRef="#ctx0" brushRef="#br0" timeOffset="10089.951">20966 9702 576 0,'0'0'272'0,"0"0"-212"0,0 0-24 15,0 0-20-15,0-2-4 16,0 2-4-1,3-6-4-15,0-2 0 16,3-7-4-16,0-1 0 16,-1-6 4-16,1-4-8 15,0-6 4-15,0 3 0 16,0-3 4-16,-3 9-4 16,0-1 4-16,-3 3 0 15,0 2-4-15,0 3 4 0,0 3-4 0,0 2 0 16,0 3 0-1,0 6 0-15,3-3 0 16,-3 10 0-16,3 3 4 16,0 5 0-16,0 8-4 15,0 6 0-15,3 2 4 16,0 0-4-16,3 0 4 0,3-5-4 0,-3-3 0 16,3 0 0-16,3-2 0 15,-1-4 0-15,4-1 0 16,0-6 0-16,0-3 0 15,-3-5 0-15,0-5 0 16,3-9 0-16,0-4 0 16,-1-6 0-1,1-2 0-15,3-3 0 16,-6-1 0-16,-3 7 0 0,0 1 0 16,-3 4 0-16,-3 2 0 15,-3 3 0 1,6 2 0-16,-4 6 0 15,1 5 0-15,0 5 0 16,0 6 0-16,0 5 0 0,0 5 0 0,0 3 0 16,3 2 0-16,0 3 0 15,0-5 0-15,3-3 0 16,0 0 0-16,3 1 0 16,-3-7 0-16,-3 1 0 15,-1-5 4-15,4-3-8 31,3-3 4-31,-3 3 0 0,3-8 0 16,0 0-4-16,0 0-8 16,-3-3-28-16,0-5-20 15,0 1-332-15,-1-4-104 16</inkml:trace>
  <inkml:trace contextRef="#ctx0" brushRef="#br0" timeOffset="12982.596">21757 9626 328 0,'-6'0'168'0,"0"7"-88"0,3-4 8 16,1 0 0-16,2 2-12 16,0 3-48-16,2 3 4 0,7 2-8 15,-3 5-8-15,0-2 0 16,0 0 0-16,0-3-8 15,3 1 4-15,0-4-8 16,6 1 4-16,0-3-4 16,0-6 0-16,0-2 0 15,0-2-4-15,-4-6 0 0,-2-3 4 16,-3-2-4-16,-3 2 0 16,-3-2 0-16,-6-3 0 0,0-2 0 15,-6-1 0-15,1 3 0 16,-1 3 0-16,-3 5 0 15,-3 3-4-15,3 2-4 32,-3 3-4-32,3 3-20 0,0 2-8 15,1 0-320 1,8 1-104-16,6-4 416 0,3-2 24 16</inkml:trace>
  <inkml:trace contextRef="#ctx0" brushRef="#br0" timeOffset="13351.178">21915 9842 680 0,'-3'3'236'0,"6"13"-204"16,-6-13-8-16,6-1-16 15,-3 1 4 1,6 2-12-16,-3 1 4 15,6 1 0-15,-3 4 0 0,3 2 0 16,0 1-4-16,0 1 0 16,0-1 4-16,3-1-4 15,-6 0 0-15,-4 0 4 16,1-2-4-16,-6-3 0 16,-2 0 0-16,-4-3 0 15,-9-2 0-15,0-1 0 0,-3-2 4 16,0 0-4-16,3-2 0 15,1-1-4-15,-1 0 4 16,0 1-4-16,3-1-4 16,0 0-16-16,3-2-8 15,3 0-172-15,6-3-220 0,3 0 272 16,6 3-12-16</inkml:trace>
  <inkml:trace contextRef="#ctx0" brushRef="#br0" timeOffset="14004.941">22433 9163 752 0,'-6'-8'192'0,"-6"10"-176"0,12-2 0 15,-3 0-8-15,-3 3 0 16,0 0-4-16,-3 2 0 16,-3 5-4-16,4 1 0 15,-1 5 4 1,0 5 0-16,-6-2-4 15,-3-4 4-15,-3 4-4 0,-3-1 4 16,0 4-4-16,1-4 0 16,-1 1 0-16,6 2 0 15,3-5 0-15,0-3 0 16,0-2 0-16,9-1 0 16,0 1 4-16,0-1-4 15,1-2 0-15,5 0 0 16,5 0 0-16,1 0 0 0,3 0 0 15,3 3 0-15,0-1 0 16,3 1 0-16,3 2 0 16,0-2 0-16,3-1 4 31,-7 3-4-31,7 1 0 16,0-1 0-16,-3 0 0 0,6 0 0 15,0-2 0-15,-1-1 0 16,1-2 0-16,0 0 0 15,0-2 0-15,-3-1 0 16,-3 0 0-16,-1 0 0 16,-2 3 0-16,0-5-4 0,-6 2 4 15,0-2-4-15,-3-3-16 0,0 0-16 16,-3 3-212-16,0-1-288 16,0 1 464-16,-3-3-16 15</inkml:trace>
  <inkml:trace contextRef="#ctx0" brushRef="#br0" timeOffset="15118.124">22775 9332 504 0,'0'5'264'0,"-9"8"-192"0,6-13-24 15,0 3-24-15,3 2-4 16,0 6-4-16,3 5-4 0,0 0-4 16,6 2 0-16,3 1-4 15,-3 2 4-15,0-3 0 31,0-2-4-31,9-3 0 16,0-2 0-16,0-3 0 16,-1 0-4-16,7-8 0 15,0-8 0-15,-3-3 4 0,0-4-4 16,-3-4 0-16,-7-2 0 16,1 2 0-16,-6-2 0 15,-6 0 0-15,-6-5 0 0,-6 2 0 16,-2 0 0-16,-7 3 0 15,0 2 0-15,3 6 0 16,-3 2 0-16,3 3-4 16,1 3 0-16,2 5-12 15,3 5-8-15,3 3-48 16,3 3-168-16,3 5-72 0,3 2-16 16</inkml:trace>
  <inkml:trace contextRef="#ctx0" brushRef="#br0" timeOffset="15334.09">23177 9501 852 0,'-6'-10'128'0,"-3"7"-116"0,9 3 0 16,0 0-12-16,0-3 4 15,-3-2-4-15,0 0 0 16,3-1-8-16,0 1-4 16,0 0-20-16,0 0-16 15,3-1-340-15,0 4-116 0</inkml:trace>
  <inkml:trace contextRef="#ctx0" brushRef="#br0" timeOffset="15765.259">23365 9192 704 0,'-12'-24'220'0,"12"21"-196"15,0 3-8-15,0 0-8 16,0 3 4-16,0 2-8 0,9 3 0 16,-6 3 4-16,6 2-4 15,2 0-4-15,4 8 4 16,0-5-4-16,3 0 0 0,-3 0 4 16,0 2-4-16,0 4 4 15,-6 1-4-15,0 4 0 31,3-3 0-31,-10-1 0 16,-2-1 0-16,0-4 0 16,-8-5 0-16,-1-2 0 15,-12-3-4-15,9-5-4 16,-3-6-4-16,-6-2-12 16,6-9-4-16,-6-2-112 0,4 1-188 15,-4-1 104-15,6 0-8 0</inkml:trace>
  <inkml:trace contextRef="#ctx0" brushRef="#br0" timeOffset="15982.006">23341 9141 768 0,'12'0'180'0,"12"0"-156"0,-18 0-4 16,-1-2-8-16,7 2-4 15,3-3-4-15,6 3-4 16,0-3 0-1,3 1 0-15,0-4 0 16,-1 1 0-16,1 0 0 16,-9 0 0-16,9-3-8 15,-9 2 0-15,0 1-24 16,-6 0-12-16,5-1-328 16,-5 6-164-16</inkml:trace>
  <inkml:trace contextRef="#ctx0" brushRef="#br0" timeOffset="18166.918">18912 10623 440 0,'3'-5'240'0,"3"-14"-136"16,-6 14-32-16,0 0-52 16,0-1 4-16,-3-2-12 0,-3 0-4 0,0 1 0 15,-3-1 0-15,-3 0 4 16,0 0-8-16,0 2 0 15,-3 1 0-15,1 2 0 16,-1 1 4-16,0 2-4 31,-3 0 0-31,3 5-4 16,-6 3 4-16,9 3-4 0,0 5 4 16,3 5 0-16,1 0-4 15,-1 3 4-15,3-3 0 16,3 3 0-16,3-1 0 15,3 1-4-15,3 0 4 16,3 0-4-16,2-3 4 16,4-2-4-16,3-4 4 0,3-1-4 15,3-1 0-15,-6-8 0 16,3 0 0-16,2-5 0 16,7 0 0-16,0-2 0 15,3-3 0-15,-1-3-4 0,4-3 0 31,-12 0-16-31,-3 1-12 16,0-1-288-16,-1 3-304 0</inkml:trace>
  <inkml:trace contextRef="#ctx0" brushRef="#br0" timeOffset="18883.277">19998 10573 592 0,'-6'-11'272'0,"0"9"-228"16,6 2-20-16,0 0-8 0,0 2-4 15,0 1-4-15,0 5 0 16,3 5-4-16,0 3 0 0,0 2 0 31,0-2 0-31,3 3 0 0,0 2-4 16,3 0 0-16,0 0 0 15,0-2 0-15,0-1 0 0,-3 1-20 16,0-3 4-16,0-3-52 31,3 0-120-31,-3-5-148 0,3 0-16 16</inkml:trace>
  <inkml:trace contextRef="#ctx0" brushRef="#br0" timeOffset="19233.543">20397 10324 704 0,'-12'-16'220'0,"3"16"-196"0,6-2-8 16,0 2-12-16,-3 2 4 16,3 3-4-16,0 6 4 0,3 2-4 15,0 3 0-15,0 11 0 16,3 4 0-16,0 6 0 16,6 8 0-16,-3-5-4 15,6 2 0-15,0 1 4 16,3-1-4-16,-3-2 0 31,0-6 0-31,-3 1 0 0,-3-4 0 16,0-2-4-16,0-5-4 15,0-3-24-15,-3-5-4 16,-3-5-324-16,0-3-200 16</inkml:trace>
  <inkml:trace contextRef="#ctx0" brushRef="#br0" timeOffset="19437.494">20251 10739 824 0,'-3'-5'140'0,"12"8"-128"0,-6-3 4 31,3-3-12-31,3 3 0 0,3-3-4 16,3 3 0-16,3-2-8 15,3 2 0-15,-1-3-28 16,4 1-32-16,-6-4-332 16,-3 1-76-16</inkml:trace>
  <inkml:trace contextRef="#ctx0" brushRef="#br0" timeOffset="19619.587">20171 10332 680 0,'-15'-16'236'0,"6"6"-236"0,9 10 0 16,0 0-72-16,3 0-68 16,0 0-204-16,3 2-12 15</inkml:trace>
  <inkml:trace contextRef="#ctx0" brushRef="#br0" timeOffset="21850.466">21144 10821 464 0,'-3'-5'248'0,"-3"-11"-144"16,6 11-52-16,-3 0-24 15,3-6-8-15,0 1-12 0,3-6 0 16,0 0 0-16,3-5 0 15,0-6-4-15,3-5-4 16,0 1 4 0,0-4 0-16,0 6-4 0,0 3 4 0,-3-1 0 15,-3 3 0-15,0 3-4 16,0 0 4-16,0 5-4 16,0 6 0-16,-3 4 4 15,0 6 0-15,0 8 0 16,0 8 0-1,3 13 0-15,0 3 4 0,3 2-8 16,0 1 4-16,-1-1 0 16,7 6-4-1,6-8 0-15,-3-3 4 0,3-5-4 16,3-3 0-16,0-3 0 16,-1-10 0-16,-2-8 0 15,3-5 0-15,-3-8 0 16,3-6 0-16,-3-7 0 0,-3-6 0 31,-3-2 0-31,-1-1 0 0,-2 1 0 0,-3 7 0 16,3 6 0-16,-3 0 0 15,-3 8 0-15,0 2-4 16,-3 8 4-16,0 6 0 16,3 8 4-1,0 7-4-15,0 6 0 16,-3 0 0-16,3 0 0 15,3 2 0-15,3-5 0 16,6 0 0-16,3-2-4 0,3-3-4 16,2-6-12-16,1-4-8 15,-3-4-68-15,-6-2-172 0,6-2-12 16,-3-6-16-16</inkml:trace>
  <inkml:trace contextRef="#ctx0" brushRef="#br0" timeOffset="22281.836">21862 10697 608 0,'-3'8'264'0,"17"11"-220"0,-14-17-12 32,6 6-20-32,3 3 0 0,0-1-4 15,6 4 0-15,3-7-4 16,3-1 0-16,-3-4-4 15,0-2 0-15,-1-5 0 16,1-3 0-16,0 0 4 16,0-5-4-16,-6 0 0 15,3-3 0-15,-9 0 4 0,-6 0-4 16,0 0 0-16,-3 3 0 16,-9 0 0-16,0 2 4 0,-6 3-4 15,3 3 0 1,-3 2 0-16,-2 3 0 0,-1 3 0 15,3 2 0-15,3 3 0 32,3 0 0-32,3 3-4 15,0-1 4-15,6 1-4 16,-3-3-4-16,6 0-4 0,0 0 0 16,3-3-8-16,-3 0-4 15,3-2-32-15,0 0-44 16,0-1-220-16,0 1 0 15,0 0 264-15,0-6-12 0</inkml:trace>
  <inkml:trace contextRef="#ctx0" brushRef="#br0" timeOffset="22666.17">22064 10726 712 0,'-6'0'216'0,"6"13"-192"0,0-10-4 16,3 8-12-16,0 2 4 0,0 3-8 15,-3 0 0-15,3 2 0 32,9 1-4-32,0 2 4 15,0 0-4-15,0 3 4 16,5 5-4-16,-5-3 4 15,-3 1-4-15,-3-3 0 0,-3-3 0 16,-3-3 4-16,-6-2-4 16,-3 0 0-16,-3-5 0 15,-3-3 0-15,-5-6 0 0,-1-4 0 16,-3-4 0-16,0-4-4 16,0-6 0-16,7 3-4 15,-7-3-4-15,9 3-28 16,3-3-20-16,6 2-336 15,3 4-96-15</inkml:trace>
  <inkml:trace contextRef="#ctx0" brushRef="#br0" timeOffset="23217">22347 10287 776 0,'-6'-8'176'0,"3"11"-160"0,3-3 4 15,3 2-12 1,3 4 0-16,6-1-4 15,5 6 0-15,1-4-4 16,12 4 0-16,0 0 0 16,-3-1 0-16,-4-2 4 15,1 0-4-15,0 0 0 16,3 0 0-16,-3 0 0 0,-1-3 0 16,-2 0 0-16,-3 1 0 15,-3-1 0-15,3 0 0 16,-6 1 0-16,-3-1 0 15,-3 0 0-15,-3 3 4 0,3 0-4 16,-6 3 0-16,-6-1 0 16,3 3 0-16,-6 3 0 15,-3 6 0-15,-3-1 0 16,3 5 0-16,-9 1 0 16,3-1 0-16,-5 1 0 15,-1-1 0-15,0-2 0 16,0-3 0-16,3-3 0 0,0 1 0 15,4-3 0-15,-1-6-4 32,3 1-8-32,0-3 0 0,6-3-32 15,0 1-28-15,9-6-324 16,9 0-80-16</inkml:trace>
  <inkml:trace contextRef="#ctx0" brushRef="#br0" timeOffset="23482.26">22826 10607 832 0,'0'3'136'0,"-6"10"-124"0,0-10 0 0,3 2-8 16,-6 6 4-16,-3-1-8 15,-3 1 0-15,0 2 0 16,-2 3 0-16,2 2 0 15,6 1 0-15,-6-1-4 0,9 4-4 16,-3-7-20-16,0-1-4 16,9-4-100-16,-3-2-164 15,6 0 56-15,3-3-8 32</inkml:trace>
  <inkml:trace contextRef="#ctx0" brushRef="#br0" timeOffset="24216.278">23186 10372 496 0,'-18'-19'264'0,"12"27"-184"0,3-8-24 0,0 5-28 15,-6 1 0-15,9 2-16 16,0 5 0-16,0 5-4 16,-3 4 0-16,6 4 0 0,3-2-4 15,3 0 0-15,6-1 0 16,3-4-4-16,6-3 4 15,0-6-4-15,-1-4 0 16,4-6 0-16,0-6 0 16,0-4 0-16,3-6 4 15,-7-3-4-15,-5 1 0 0,-3-3 0 16,-9-3 0-16,-6-5 0 16,-9 2 0-16,0 4 0 15,-6-1 0-15,-8 3 0 16,-10 2 0-16,3 6 0 15,0 5-4-15,6 0 0 32,7 5-4-32,-1 6-28 0,6 5-16 15,3 0-328-15,6 5-140 16</inkml:trace>
  <inkml:trace contextRef="#ctx0" brushRef="#br0" timeOffset="24432.488">23579 10562 904 0,'-6'-8'96'0,"6"11"-88"0,0-3-4 16,0 0-4-16,0 0 0 15,0 0 0 1,0 0-4-16,0-3-12 15,3-2-8-15,0 0-88 16,0-3-248-16,6 2 128 16,0 4-16-16</inkml:trace>
  <inkml:trace contextRef="#ctx0" brushRef="#br0" timeOffset="24811.387">23844 10218 736 0,'-9'-10'200'0,"15"12"-180"0,-6 1-4 16,3 0-4-16,-3-1 0 15,9 3-8-15,-3 3 4 16,3 3-4-16,-3 2-4 0,3 3 0 0,-1 0 4 15,7 3-4-15,3-4 0 32,-6 1 4-32,3 0-4 0,-3 3 0 15,-3-1 0-15,-3 1 0 16,3-1 0-16,-9-2 0 16,0 0 0-16,-9-3-4 15,0-2 4-15,-6-6-4 0,9-2 0 16,-6-3-12-16,-3-3-8 15,-3-2-32-15,-2-3-88 0,5-3-224 16,-3 3-16-16</inkml:trace>
  <inkml:trace contextRef="#ctx0" brushRef="#br0" timeOffset="25035.228">23793 10157 908 0,'27'-2'96'0,"18"-1"-88"0,-42 0-4 16,6 1 0-16,2 2-4 15,4 0 0-15,3 0 0 16,0 0 0-16,6 0 0 0,0-6-4 16,-3 4 4-16,-4-1-16 15,7 1-4-15,-3-1-60 16,-9 0-220-16,3 3 12 15,-9-2-8-15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59:36.43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6512 5638 384 0,'0'-5'208'0,"0"8"-144"0,0-1 8 0,0-2 0 15,0 0-24-15,0 0-24 16,0 0 0-16,0 0-8 31,0 6-4-31,3-1-4 0,-3 0 4 16,0 3-8-16,-3 5 4 16,3 3-4-16,-3 3 0 15,3 5 0-15,-3 5-4 16,3 2 4-16,-3 4-4 15,3-3 4-15,0 2 0 16,0 6-4-16,0 5 0 0,3-6 4 16,-3 4 0-16,0 2-4 15,0 7 0-15,3 1 0 16,0 0 4-16,3 0-4 16,-3-10 0-16,0 7 0 15,0 5 0-15,0-2 4 16,0 3-4-1,0 7 0-15,0 1 0 16,3 2 4-16,0-10-4 0,0-6 0 16,-3 5 0-16,0 1 4 15,-3 0-4-15,3 10 0 16,0 5 0-16,0 1 0 16,0-6 0-16,3-8 0 15,-3 5 0-15,0-2 0 0,-3 8 0 16,0 5 0-16,0 8 4 15,0-10-4-15,0-6 0 16,3 3 0-16,-3-11 0 16,-3-3 0-16,0 4 0 15,3 12 4-15,0 3-4 16,0-3 0-16,-3 1 0 0,3 2 0 16,0-18 0-16,-3-1 0 15,-3 9 0-15,3 4 0 16,-3 9 0-1,3 21 0 1,0-19 4-16,0-4-4 0,-3 4 0 31,3 6 0-31,-3 2 0 0,3-16 0 16,0 9 0-16,3-12 0 16,-6-1 0-16,0 1 0 15,0 17 0-15,0-3 0 16,0-5 0-16,0 5 4 15,0-8-4-15,0-5 0 16,0 10 0-16,0 3 0 0,1 3 0 16,-1-14 0-16,0 9 0 15,-3-9 0-15,0 3 0 16,0 5 0-16,-3 9 0 16,3-9 0-16,3-7 0 15,0 2 0-15,0-6 0 0,0-1 0 31,0 1 0-31,0 7 0 16,0-1 4-16,0-6-4 0,3-9 0 16,0 4 0-1,0 1 0-15,0-6 0 0,3-3 0 16,0 9 0-16,0-1 0 16,0 1 0-16,0-3 0 15,0-11 0-15,3 0 0 0,0 3 0 16,0-3 0-16,-3-7 0 15,3-4 0-15,0-1 0 16,0 1 0-16,0 6 0 16,0 8 0-16,3-3 0 15,0-2 0-15,0-3 0 16,-3-5 0 0,3-9 0-16,-3 1 0 15,0 0-4-15,-3-3-4 16,-6-8-40-16,-3-13-44 15,-3-11-300-15,-3-18-64 0</inkml:trace>
  <inkml:trace contextRef="#ctx0" brushRef="#br0" timeOffset="1123.39">5959 5969 312 0,'-6'13'160'0,"-9"0"-8"0,15-10 0 16,0-3-76-16,0 0-24 15,0 0-28-15,0 0 0 0,3 3-12 16,-3-3 0-16,6 0-8 16,0-3 4-16,3-2 0 0,2-3 0 15,1-5-8-15,0-3 4 16,3-8 0-16,0-3-4 16,3-4 0-16,3-1 4 15,0-8-4-15,2 1 0 31,-2-4 0-31,-3 1 0 0,3-6 0 16,0 1 0-16,3-4 0 16,-4-1 0-16,1 7 0 15,0 2 0-15,0 4 0 16,0 4 0-16,0 3 0 16,-4 6 0-16,1 2 0 15,0 3 0-15,-3 2 0 0,6 6 0 16,-3 5 0-16,-3 3 0 15,2 2 0-15,1 3 0 16,0 6 0-16,3 2 4 16,0 2-4-16,3 6 0 0,-1 10 0 15,4 1 0-15,-3 2 0 32,3 3 0-32,-3 2 0 15,-1 3 0-15,4-2 0 16,0 2 0-16,-3 0 0 0,0 0 0 15,-4-6 0-15,1 1 4 16,3-3-8-16,-6-2 4 16,0 2 0-16,-3-8 4 15,0 0-8-15,-3-5 4 0,-1-3 0 16,-2-2 0-16,3-6-4 16,-6-2 0-16,3-3-28 15,-3-5-12-15,0-1-316 16,-3 4-200-16</inkml:trace>
  <inkml:trace contextRef="#ctx0" brushRef="#br0" timeOffset="3303.581">5697 12459 440 0,'0'-10'240'0,"17"10"-200"0,-14 0 0 15,3-3 8-15,0 0-20 16,6 3-8-16,0 0 4 0,3 0 0 16,3-2-12-16,0 2-4 15,3 0 4-15,-1 0 0 16,1 2-4-16,3 1-4 31,6 0 0-31,3-1 0 0,5 4 0 16,1-4-4-16,-3 1 4 15,5 0-4-15,4-1 4 16,6 1-4-16,-4-1 4 16,4 1 0-16,5 0-4 15,7-3 4-15,-1-3-4 16,4 0 4-16,2 1-4 16,45-3 4-1,-5-3 0-15,2 0-4 16,-6 0 0-16,6 0 4 15,0 0-4-15,-3 0 0 16,3-3 4-16,1 3-4 16,5 3 0-1,3-3 0-15,-3 0 0 0,3 0 0 16,0 3 0-16,6 2 0 16,0-2 0-16,3 8 0 15,0-1 0-15,6-2 0 16,0 0 0-16,-6 6 0 15,12 2 0-15,-6-3 0 16,8 0 4-16,-5 3-4 0,6-3 0 16,3 1 0-16,0-1 0 15,0 0 0-15,-3 1 0 16,2-4 0-16,-2 1 0 16,9-1 0-16,-6 1 0 15,6-3 0-15,-3 0 0 16,-1 0 0-16,7-3 0 0,-12 1 0 15,12 2 4-15,-9-3-8 16,3 1 4-16,-7 2 4 16,7 0-4-1,45-3 0 1,-10 3 0-16,-17-3 0 16,-3 1 0-1,-19-1 0-15,4 3 0 16,-12-3 0-16,0-2 0 0,-9 2 0 15,-3 1 0-15,0-4 0 16,-6-4 0-16,6 2 0 16,-21 0 0-16,12 3 0 15,-11-1 0-15,5-2 0 16,0 1 0-16,-6 1 0 0,-3 1 0 16,6-3 0-16,-11 0 0 15,2 3 0-15,0-1 0 16,-12 1 0-16,4 0 0 15,-4-3 0-15,-6 3 0 16,-2-1 0-16,-4 1 0 16,1 0 0-1,-1 2 0-15,-9-2 0 16,-8 2 0-16,-3 1 0 16,-1 2 0-16,-5-3 0 15,-7 3 0-15,-2-3 0 16,-3 1 0-16,-3-4-4 15,-10 1 0-15,-5 0-8 16,-3-3-4-16,-3 0-12 0,-3 0-8 0,-3 0-140 16,0-3-136-16,0 1 112 15,0-1-8-15</inkml:trace>
  <inkml:trace contextRef="#ctx0" brushRef="#br0" timeOffset="3888.433">16471 11914 584 0,'9'0'272'0,"6"-2"-252"15,-15 2 0-15,6 2-8 16,3 1-4-16,0 2 8 0,3 0 0 0,3 3-12 16,6 0 4-16,-4 0 0 15,1 0-4-15,0 3 4 16,0 5-4-16,0-1 0 15,-3 1 0-15,0 3 4 16,-4 5-4-16,1 0-4 31,-3 2 4-31,-3 3 0 16,-6 0-4-16,3 3 0 0,-6 5 4 16,-3-3-4-16,-6 1 0 15,-5-6 4-15,-4-3-4 16,0-2 0-16,0-3 0 15,-3-2 0-15,-3-1 0 16,-2-2 0-16,-1-3 0 0,0 3 0 16,0-2 0-16,1-1 0 15,-1-3 0-15,3 1 0 16,3-3 0-16,0 0 0 16,4-3 0-16,-1 0 0 15,0-2-4-15,0 0-16 16,3-1-8-16,0 1-96 0,1 0-264 15,-1 5 172-15,0 2-8 0</inkml:trace>
  <inkml:trace contextRef="#ctx0" brushRef="#br0" timeOffset="35212.729">15093 12041 464 0,'0'-10'248'0,"-3"7"-140"15,3 3-48-15,0 0-32 16,3 0-8 0,0 0 0-16,-3-3-8 15,3 3 0-15,0 0-4 16,0 0 0-16,-3 0 0 15,0 0 0-15,3 3-4 16,0 0 0-16,0 2-4 0,0 3 0 16,0 0 4-16,-3 2-4 15,3 4 0-15,-3 1 4 16,0 1-4-16,0 3 0 16,0 2 0-16,3-2 0 15,-3-1 0-15,0 1 0 0,3-1 0 16,0 6 0-16,0 0 0 15,0 2 0-15,0-2 4 16,0 0-4-16,-3 0 0 0,0-1 0 16,0-4 0-16,0-1 0 15,0 4 0-15,0-1 0 16,0 0 0-16,0 0 0 16,0 0 0-16,0 0 0 15,0-2 0-15,0 2 0 31,0-5 0-31,-3 0 0 0,0-3 0 16,0-2 0-16,3-3 0 16,-3-3 0-16,0-2 0 15,0-1-4-15,0-2 0 0,0-2-24 16,0-1-24-16,-3 0-316 16,3 3-196-16</inkml:trace>
  <inkml:trace contextRef="#ctx0" brushRef="#br0" timeOffset="36516.162">6283 13316 560 0,'-6'0'280'0,"3"0"-236"0,3 0-12 0,0 0-12 0,0 0-4 15,0 0-8-15,-3 0 4 32,0 0-4-32,0 0-4 0,3 0 4 15,-3 3-4-15,0 0 0 16,0-1 0-16,-3 1 0 16,0 0 0-16,-6-1-4 15,3 4 0-15,1 4 4 16,-1 1-4-16,-6 5 0 15,6-3 0-15,0 3 0 0,0 0 4 16,3 2-4-16,0 1 0 16,0-1 0-16,6 1 0 15,0-1 0-15,3 3 0 16,3-2 0-16,6-1 0 16,-3 1 0-16,0-3 0 15,6 0 0-15,0-3 0 0,-1 0 4 16,4-2-4-16,3-3 0 15,0 0 0-15,3-6 0 16,0-2 0-16,-4-2 0 16,1-6 0-16,0 0 0 15,0-5 0-15,6-1 0 16,-6 1 0 0,-4-3 0-16,-2-2 0 0,-3-1 0 15,-6-2 0-15,-3-3 0 16,-6-2 0-16,-3-1 0 15,-3 1 0-15,-9-1 0 16,-2 1 0-16,-7 5 0 16,-6 0 0-16,3 7 0 15,0 9 0-15,-2 2 0 0,-1 6 0 16,0 2 0-16,4 6 0 16,2 2-4-16,6 6 4 15,6-3-8-15,6 2-16 16,6 1-164-16,6 4-428 15,6 7 536-15,-3-1-8 16</inkml:trace>
  <inkml:trace contextRef="#ctx0" brushRef="#br0" timeOffset="41815.46">4580 5149 392 0,'0'-8'208'0,"0"18"-128"16,0-10 0-16,0 0-24 16,0 0-24-16,0 0-12 15,0 0 0-15,3 3-4 0,-3-3-8 16,0 3 0-16,6 2 0 16,-3 3 4-16,0 3-4 15,-3-1 0 1,3 6 0-16,-3 5-4 15,0 0 0-15,0 3 0 16,3 0 0-16,-3 2 0 16,0-2 0-16,0 0 0 15,3-3-4-15,0-2 4 16,0-1 0-16,0 1-4 16,0-1 0-16,0-2 4 0,0-3-4 15,0 1 4-15,3 1-4 16,0-4 4-16,0-3-4 15,0 0 0-15,0 0 0 16,3 0 0-16,3-3 4 16,3 0-4-16,-1 1 0 0,1-4 0 15,3-2 0-15,0 0 0 16,0 0 0-16,0-2 0 16,-3-1 0-16,3 3 0 0,-4-3 0 15,1 1 0-15,0-1 0 16,0 0 0-16,-3 1 0 15,0 2 0-15,-3-3-4 32,0 1-8-32,-3-4-8 0,-3 1-48 15,-3-3-156-15,0 5-112 16,0-5-12-16</inkml:trace>
  <inkml:trace contextRef="#ctx0" brushRef="#br0" timeOffset="42136.564">4572 5432 696 0,'5'-11'224'0,"31"-2"-204"16,-30 10-4-16,3 1-8 0,3-4-4 16,3 1 0-16,3 0 0 15,3 0-4-15,-1 2 4 16,1 0-8-16,3 1 4 16,-3-1 0-16,-3 0-4 0,3 1-20 15,-7-4-8-15,-2 1-212 16,-3-3-124-16,-3 3 224 0,-3 0-12 15</inkml:trace>
  <inkml:trace contextRef="#ctx0" brushRef="#br0" timeOffset="42359.022">4542 5236 728 0,'3'0'204'0,"6"-3"-192"16,-3 3-4-16,3 0-4 0,5-2 0 15,4-1-4-15,0-2 0 16,3 2-16-16,0-2 0 0,0 2-80 16,0-2-128-16,-4 5-72 15,1 5-12-15</inkml:trace>
  <inkml:trace contextRef="#ctx0" brushRef="#br0" timeOffset="42858.727">4979 5130 312 0,'-9'-5'168'0,"9"2"-8"0,0 3 0 0,0 0-116 15,0 3-8-15,0-3-12 16,0 3-8-16,0-3-8 16,0 2 0-16,0-2 0 0,0 0 0 15,0 0-4-15,-3 0 4 16,3 0-4-16,-3 0 0 0,3 0 4 15,-3 0-4-15,0 3 0 16,1-3-4-16,-1 3 4 16,0-1 0-16,3 1 0 31,-3-1-4-31,3 1 4 16,-3 2-4-16,3 3 0 0,0 3 4 15,3 5-4-15,-3 5 0 16,3 11 4-16,3-1-4 15,2 1 0-15,1 0 0 16,3 5 0-16,3-5 0 16,0 0 0-16,0-3 0 0,-3-6-4 15,3 1-4-15,-3 0-24 16,0-11-12-16,-1-5-272 16,4-10-140-16,-3-9 392 15,0-5-20-15</inkml:trace>
  <inkml:trace contextRef="#ctx0" brushRef="#br0" timeOffset="43159.922">5208 5215 640 0,'-8'0'256'0,"8"32"-220"0,3-22-8 0,0 3-16 15,2 3 0-15,1 3-4 16,3 2 0-16,3-2-4 15,3 2 0-15,3-5 0 0,3-3-4 16,-3-3 4-16,0-2-4 31,2-16 0-31,-2-5 4 16,-3-5-4-16,0-9 0 16,-3 3 0-16,-3 1 0 0,-3 1-4 15,-3 4 4-15,0 5-16 16,-3 2-12-16,0 1-224 15,3 2-348-15,3 2 560 16,0-12-16-16</inkml:trace>
  <inkml:trace contextRef="#ctx0" brushRef="#br0" timeOffset="43423.003">5584 4974 760 0,'3'11'188'16,"11"42"-172"-16,-8-43 4 0,3 9-8 16,0-6-4-16,3 3-4 0,0 5 0 15,0 3-4-15,0 2 4 16,0 6-4-16,0 5 0 16,-3-3 0-16,-3 1 0 15,-4-1 0-15,-2 6 0 16,0-6-4-16,-2 1 4 15,-7-6-16 1,0-3-8-16,-3-2-56 16,0-5-196-16,-3 2-20 15,0-5-8-15</inkml:trace>
  <inkml:trace contextRef="#ctx0" brushRef="#br1" timeOffset="49272.185">10384 12192 368 0,'0'-13'200'0,"3"10"-112"31,0 3 0-31,0-3-12 0,0 1-32 16,0-1-8-16,0 1-16 15,0-1 4-15,0 0-8 0,0 1-12 16,0 2 4-16,-3 0 0 15,0 0 0-15,0 0 0 16,3 2 0-16,-3 4-8 16,0 1 4-16,0 1 0 15,0 3-4-15,0 0 0 16,0 2 4-16,0 0-4 0,3 3 4 16,-3 5-4-16,3 6 0 15,-3-4 0-15,3 4 0 16,-3-3 0-16,0-3 0 15,0 3 0 1,0-1 0-16,0 4 0 16,0-3 4-1,3 10-4 1,0-2 0-16,-3-3 0 16,3 0 0-16,-3-5 0 15,0-6 0-15,0-2-4 16,0-3 4-16,0-2-4 0,0 0 0 15,0-6-36-15,0 0-32 16,-3-2-316-16,3-6-100 16</inkml:trace>
  <inkml:trace contextRef="#ctx0" brushRef="#br1" timeOffset="50120.155">10227 13332 512 0,'-9'-5'272'0,"3"10"-212"0,6-2-12 16,0 0-28-16,0-1-4 16,-3-2 4-16,0 0-4 0,0 3-8 15,0 2 4-15,0 3-4 16,0 5-4-16,3 1 0 15,-3 1 4-15,3 4-4 16,3 5-4-16,3-3 4 16,0 0-4-16,0 0 0 0,3 6 4 15,3-3-4-15,0-1 0 16,2-1 0-16,4-1 0 31,0-3 0-31,3-2 0 0,0 0 0 16,0-8 0-16,-3-5 0 15,2-3 0-15,1-6 4 16,0-4-4-16,0-1 0 16,0-5 0-16,-3 0 0 15,-1-2 0-15,-5-6 0 16,0 0 0-16,-3-2 0 0,-6-6 0 16,-3 3 0-16,-3 0 0 15,-6-3 0-15,-6 0 0 16,0-2 0-16,1 5 0 15,-10 2 0-15,-3 6 0 0,-3 5 0 16,-2 6 0-16,2 4 0 31,-3 4 0-31,6 2 0 16,3 2 0-16,1 6-4 16,5 0 4-16,3 3-12 0,3-1-8 15,3 1-52-15,6 0-172 16,6 5-76-16,3-1-16 15</inkml:trace>
  <inkml:trace contextRef="#ctx0" brushRef="#br1" timeOffset="50435.607">10566 13573 808 0,'-3'-5'152'0,"6"7"-136"16,-3-2 0-16,0 0-4 16,0 0-4-16,0 0-8 15,0 0 4-15,0 0-4 0,0 0 0 16,0 0 0-16,0 0 4 15,0 3-8-15,0-3 4 0,0 3-8 16,0-3-8-16,0 0-28 16,0 0-36-16,0 0-316 15,9 2-60-15</inkml:trace>
  <inkml:trace contextRef="#ctx0" brushRef="#br1" timeOffset="50924.473">10777 13319 592 0,'0'-5'272'0,"-6"2"-220"15,6 3-20-15,0 0-20 16,0 0 0-16,0 0-4 0,0 5 0 15,3 1 0-15,-3-4-4 16,3 1 0 0,3 2 0-16,0 3 0 15,0-2-4-15,3-1 4 16,0 8-4-16,0-2 4 16,3-1-4-16,0 3 0 15,3 1 0-15,-3-1 0 16,3 0 0-16,-4 0 0 15,1 3 0-15,-3-2 0 0,0-1 0 16,-3 0 4-16,0 3-4 16,-3-3 0-16,0 0 0 15,-3 1 0-15,0-1 0 16,-3 0 0-16,0-2 0 16,-6-1 0-16,-3-2 0 0,-3-3 0 15,-2-5 0-15,-1 0 0 16,0-5-4-16,3 0 4 15,-3-3-4-15,-3 0-20 16,6-3-20-16,0-2-304 0,7 0-248 16</inkml:trace>
  <inkml:trace contextRef="#ctx0" brushRef="#br1" timeOffset="51224.847">10754 13332 880 0,'3'3'112'0,"5"5"-100"0,-5-8-4 16,6 0-4-16,3 0 0 16,6-3-4-16,0 3 0 15,0-2 0-15,0-4 0 16,0 1 0-16,-1 0 0 0,1-1 0 15,0 1 4-15,0 0-4 32,0 2 0-32,0 1-4 15,-3 2 4-15,-1 0-4 16,-2 0-4-16,0 2-56 16,-3-2-152-16,0 0-136 0,-3-5-20 15</inkml:trace>
  <inkml:trace contextRef="#ctx0" brushRef="#br1" timeOffset="53316.552">10640 8419 296 0,'-3'-5'152'0,"1"2"-24"0,2 3 0 15,0 0-32-15,0 0-36 16,0-3-32-16,0 1-8 0,0-1 0 15,0 3 0-15,0-2-12 16,0 2 0-16,0-3 0 16,0 3 0-16,2 0-4 15,4 0 0-15,0 0 4 16,0 0-4-16,0 0 0 16,3 0 0-1,3 3-4-15,0-1 4 16,3 1-4-16,6-1 0 15,3 1 0-15,2-3 0 16,4 0 0-16,0 0 4 16,3 0-4-16,5 0 0 0,4 0 0 15,3 0 0-15,2 0 0 16,-2 0 0-16,5 0 0 16,4-3 0-16,-3 3 0 0,2-2 4 15,-2 2-4-15,2 0 0 16,4 0 0-16,0 0 0 15,-1 0 0-15,4 0 0 16,-1 0 0-16,1 0 0 16,-1 0 0-16,1 0 0 0,2 0 0 15,1 0 0-15,-7 0 0 16,1 0 0-16,-1 2 0 16,4-2 0-16,-4 3 0 15,-2-3 0-15,3 3 0 16,5-3 0-16,-5 0 0 31,-4 0 0-31,4 0 0 0,5 0 0 16,-5 0 0-16,-1 0 0 15,-2 0 0-15,3 0 0 16,-1 0 0-16,-2 2 0 0,-4-2 0 16,1 0 0-16,-1 3 0 15,1 0 0-15,3-1 0 16,-4-2 0-16,4 0 0 0,-4 0 0 15,1 0 0-15,0 0 0 16,2 0 0-16,-5 0 0 16,-1 0 0-16,1 0 0 15,0 0 0-15,2-2 0 16,-2 2 0-16,-3-3 0 16,-1 0 0-1,1 1 0-15,5 2 0 16,-2-3 0-16,-3 3 0 15,-4-3 4-15,4 3-4 16,3-2 0-16,-4 2 0 16,1 0 0-16,-3 0 0 15,-1 0 0-15,1 0 0 16,-6 0 0-16,-1 0 0 0,1 0 0 16,0 0 0-16,-3 0 0 0,-1 0 0 15,1 0 0-15,-6 0 0 16,-3 0 0-16,-4 0 0 15,-2 2 0-15,-3 1 0 16,0-3 0-16,0 3 0 16,-3-1 0-16,0 1 0 0,-3-3 0 15,3 3 0-15,-1-1 0 16,1 1 0-16,3 0 0 16,-6-1 0-16,0-2 0 15,0 0 0-15,0 0 0 16,-3 0-4-16,0-2 4 31,0-1-4-31,0 0 0 0,0 1-16 16,0-1-12-16,0 0-208 15,0 1-280-15,0 4 432 16,-3 1-8-16</inkml:trace>
  <inkml:trace contextRef="#ctx0" brushRef="#br1" timeOffset="55375.06">6500 12300 472 0,'-12'0'248'0,"0"8"-168"0,15-5-28 0,-3 2-20 16,0 1-4-16,-3-1-16 15,3 0 4-15,0 3-4 16,0-3 0-16,0 3-4 0,0-5 4 15,0 0-8-15,0 2 0 16,0 0 0-16,0-5 0 16,0 6 0-16,0-1 0 15,3-3 0-15,0 1-4 16,3 2 4-16,3-2-4 31,3 0 0-31,3 2 0 0,3-2 4 16,6-1-4-16,0-2 0 15,2 0 0-15,1 3 0 16,6-3 0-16,0-3 0 16,-1 3 0-16,4 0 0 15,3 0 0-15,-4-2 0 0,7 2 0 16,3 0 0-16,2-3 0 0,1-2 0 16,-6-1 0-16,5 4 0 15,1-4 0-15,3 4 0 16,-4-1 0-16,-5 3 0 15,0 0 0-15,-4 0 0 16,-2 0 4-16,3 3-8 31,-1-1 4-31,-2-2 4 0,6 0-4 16,-7 0 0-16,-5 0 0 16,3 0 0-16,3 0 0 15,-1-2 0-15,4-1 0 16,3 3 0-16,-4 0 0 15,-5 0 0-15,0 0 0 0,0-2 0 16,-1 2 0-16,1 0 0 16,6 2 0-16,-6 1 0 15,2-3 0-15,-2 0 0 16,-3 0 0-16,0 0 0 16,2 0 0-16,4 0 0 15,0 0 0-15,-4 0 0 0,1 0 0 16,-3-3 0-1,-3 3 0-15,3 0 0 16,5-2 0-16,-2 4 0 16,0-2 0-16,-1 0 0 15,4 0 0-15,-3 0 0 16,-3 0 0-16,2 0 0 16,-2 0 0-16,3 0 0 15,0 0 0-15,-1 0 0 0,4 0 0 16,-3 0 0-16,0 3 0 15,-4-1 0-15,4 1 0 16,0 0 0-16,3-1 0 16,-1 1 0-16,7-6 0 0,-9 3 0 15,2 0 0-15,4 3 0 16,3-3 0-16,-1 0 0 16,4 3 0-16,-9-3 0 15,2 0 0-15,4 2 0 16,0-2 0-16,-1 0 0 0,7 0 0 15,-6 3 0-15,-4-3 0 16,4 0 0-16,3 0 0 31,2 0 0-31,-2 0 0 0,-3 0 0 16,-7 0 0-16,4 5 0 16,-3-2 0-16,3 0 0 15,-4-1 0-15,-2-2 0 16,0 0 0-16,-3 3 0 15,-4-3 0-15,-2 0 0 16,-3 3 0 0,3-3 0-16,-6 0 0 15,-3 2 0-15,-4-4 0 16,1 2 0-16,-6 0 0 16,0 0-4-16,0 0-4 15,-6 0-28-15,0 0-24 0,-3 2-320 31,-3 1-132-31</inkml:trace>
  <inkml:trace contextRef="#ctx0" brushRef="#br1" timeOffset="57009.746">15537 8316 648 0,'-3'-3'256'0,"6"-2"-228"16,-3 5-8-16,0 0-4 15,0 0 0-15,0 0-8 16,0 0 0-16,0 0 0 0,3 0-4 15,3 3 0-15,0 2-4 16,-1 3 4-16,1 0-4 16,3 2 0-16,0 4 0 15,3 1 0-15,0 4 0 0,0-1 0 16,0 4 4-16,0-1-4 16,-3-3 0-16,0 1 0 15,0-1 0-15,0-2 0 16,-1-3 0-16,1 1 0 15,0-4 0-15,0-2 0 16,0-3 0-16,0 1 0 0,-3-4 0 16,0-4 0-16,0-4 0 0,0-1 0 15,0-7 0-15,-3-2 0 16,0-2 0-16,0-1 0 16,0-2 0-16,0 0 0 15,0-3 0-15,0 6 0 31,0-1 0-31,0-2 0 16,0 3 0-16,0-1 0 16,0 3 0-16,3 0 0 0,-3 3 0 15,2-3 0-15,1 6 0 16,-3 2 0-16,0 0 0 16,0 2-4-16,0 1 4 15,0 2-4-15,0 1-12 0,0-1-36 16,0 3-60-16,-3 0-284 15,3-2-28-15</inkml:trace>
  <inkml:trace contextRef="#ctx0" brushRef="#br1" timeOffset="57663.149">15456 7996 664 0,'-6'-24'244'16,"15"0"-220"-16,-6 19 0 0,3-3-16 16,3-5 4-16,0-1-4 15,0 1 0-15,0 0-4 31,0 0 0-31,0-1 0 0,0 4 4 16,0-3-8-16,0-1 0 0,-1 4 0 16,1 2 0-16,0 0 0 15,0 3 4-15,-3-1-4 16,3 1 0-16,0 2 0 16,0 1 4-16,3 2-4 15,0 0 0-15,-3 0 0 16,3 2 0-16,0 4 0 15,-1-1 0-15,1 3 0 16,0 3 0-16,0 4 0 0,0 4 0 16,0-1 4-16,0 4-4 15,0-4 0-15,0 1 0 16,0-1 0 0,-3-2 0-16,-1-3 0 15,1 1 0-15,0-4-4 16,-3-2 4-16,-3-3-4 15,0 1-8-15,-3-6-28 16,0 0-20-16,0 0-340 16,0 0-100-16</inkml:trace>
  <inkml:trace contextRef="#ctx0" brushRef="#br1" timeOffset="59310.942">16188 7959 368 0,'-5'-6'200'0,"5"4"-144"0,0 2 0 15,0 0 0-15,0 0 0 16,0 0-20-16,0 0-8 0,0 2-8 16,0 4 0-16,0-1-8 15,0 0-4-15,0 1 0 16,0 4 4-16,0-2 0 0,0 0-4 15,0 3 0-15,-3 2-4 16,3 0 0-16,0 3 0 16,-3 2 0-16,0 4 0 15,0 1 0-15,3 1 0 16,0-3-4 0,0 1 4-16,0-1 0 15,0 0 0-15,3 0 0 16,0 3-4-16,3 5 4 15,-1-3-4-15,1 1 4 16,0 2-4-16,0 0 0 16,0 3 0-16,3-6 0 15,0 1 4-15,0-1-4 0,0 1 0 16,0-4 0-16,0 1 0 16,0-3 0-16,0-5 0 0,0 0 0 15,0-3 0-15,-3-2 0 16,0-3 0-16,-4-3-4 15,1-5 0-15,-3 0-20 32,0-2-12-32,0-1-204 15,0-5-240-15,0 0 376 16,3-5-8-16</inkml:trace>
  <inkml:trace contextRef="#ctx0" brushRef="#br1" timeOffset="60312.676">16498 8551 440 0,'0'0'232'0,"0"-2"-120"0,0 2-36 0,3 0-36 16,0-3-16-16,0-2-4 16,0-3-4-16,0-3-8 15,0-2 0-15,0-3 0 16,0-2-4-16,0-1 0 15,0-5-4-15,0 6 4 16,0-1 0 0,3 1-4-16,-3-3 4 15,0 2-4-15,-3 3 0 0,0 0 0 16,3 3 4-16,-3 0-4 16,0 5 0-16,0 3 0 15,0 2 0-15,0 3 0 16,0 5 4-16,3 3-4 15,3 5 0-15,-3 3 4 16,0 0-4-16,2 5 0 16,1 3 4-16,3 0-4 0,3 0 0 15,0-3 0-15,3 3 0 16,0-8 0-16,0-1 0 16,0-1 0-16,-3-4 0 15,0-4 0-15,-1-4 0 0,1-2 0 16,-3-5 0-16,3-6 0 15,-3-5 0-15,3-2 0 16,-3-3 0-16,0 0 0 16,3-1 0-16,-3-1 0 15,-3-1 0-15,0 3 0 32,-3-1 0-32,0 4 0 0,-3-1 0 15,3 6 0-15,-3 3 0 0,0 2 0 16,0 2 0-16,0 4 0 15,0 2 0-15,2 5 0 16,1 3 0-16,0 3 0 16,3-1 0-16,0 6 0 15,0-3 0-15,0 3 0 16,3 0 0-16,0 0 0 16,3 0 0-16,0 0 0 0,0-3 4 15,0 0-8-15,0-2 4 16,-3-1 0-16,0 1 0 15,-1-6 0-15,1-5 0 16,0 0-12 0,0-3-8-16,0-4-40 15,0-1-84-15,3 0-240 16,3 2-12-16</inkml:trace>
  <inkml:trace contextRef="#ctx0" brushRef="#br1" timeOffset="60881.916">16992 7871 600 0,'3'-2'268'0,"6"10"-228"0,-6-6-20 0,3 4 0 16,3 4-8-16,0 3 0 15,3 6 0-15,3-1 0 16,-1 4-8-16,4 1 0 16,0 4 4-16,0 2-8 15,0 0 4-15,3 3-4 0,-3 2 0 16,-3-2 4-16,-4 0-4 0,1 5 0 16,0 8 0-16,-3 0 0 15,0 0 0-15,-6-3 0 16,0 8 0-16,0-2 0 15,-3-3 0-15,0 0 0 32,-3-11 0-32,-3 1 0 15,-3-6 0-15,0 0 0 0,3-3 0 16,0-4 0-16,0-4 0 16,0-2 0-16,0-6 0 15,-2 1-8-15,-1-3-8 16,0-3-16-16,0-2-8 15,0 2-340-15,3 1-160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0T15:23:41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8 20735,'-5'-8'8192,"-45"8"-8192,56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27:16.8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5095 3839 592 0,'0'0'272'0,"-12"-5"-220"0,12 5-16 0,-2-3-20 15,2-2 0-15,0 0-4 0,2-3-4 32,1-3-4-32,3-2 0 15,-3-6-4-15,3 1 4 16,0-3-4-16,3-3 4 0,-3-5-4 16,0 0 0-16,0-6 0 15,-3-4 0 1,0-1 0-16,0 0 0 0,0 3 0 15,-3 3 0-15,0 2 0 16,0 3 0-16,0 0 0 16,0 5 0-16,0 5 0 15,-3 4 0-15,0 7 0 16,0-3 0-16,3 11 0 16,-3 0 0-16,3 5 0 0,0 6 0 15,3 2 0-15,3 11 0 16,0 5 0-16,0 3 0 15,3 5 0 1,0-3 0-16,6 3 4 16,-3 0-4-16,2 3 0 15,4-6 0-15,3-2 0 16,0-3 0-16,0-2 0 16,3-3 0-16,-4-9 0 0,1-4 0 15,6-11 0-15,0-11 0 16,0-2 0-16,-4-11 0 15,1-5 0-15,-6-10 0 0,0-4 0 16,-3-4 0-16,-3 4 0 16,-3-4 0-16,-3 4 0 15,-3 1 0-15,0 10 0 16,-3 3 0-16,0 5 0 16,-3 6 0-16,3 5 0 15,-3 2 0-15,3 11 0 0,-3 0 0 16,3 11 0-16,3 2 0 15,0-3 0-15,3 6 0 32,0 5 0-32,0 3 0 15,2 0 0-15,1 2 0 16,3 4 0-16,3-1 0 0,3-3 0 16,-6-2 0-16,3 0 0 15,0-6 0-15,3 3 0 16,-1-5 0-16,1-2 0 15,0-4 0-15,0 1 0 16,0-6 0-16,0 0 0 0,0-2 0 16,-4 0-4-16,1-3 0 15,0 2 4-15,-6 1 0 16</inkml:trace>
  <inkml:trace contextRef="#ctx0" brushRef="#br0" timeOffset="3698.569">6110 3569 624 0,'0'-10'260'0,"-9"4"-208"0,9 6-20 16,-9-8-12-16,7 3-4 15,-4 0-12-15,0 2 0 0,0-2-4 16,0 5 4-16,-3 0-4 31,0 0 0-31,6 5 0 16,0-2 0-16,0 5 4 16,3 0-4-16,3 2 0 15,0 4 0-15,3 1 0 0,0-1 0 16,6 4 0-16,-3-2 0 15,5 5 0-15,4-5 0 16,3 5 0-16,-3-2 0 0,3-9 4 16,-3 4-4-1,14-22 0 1,-5 5 0-16,0-10 0 16,-3 2 0-16,-3-18 0 15,0 8 0-15,-10-11 0 16,-2 8 0-1,-12-13 0-15,0 8 0 16,-11 0 0-16,2 0 0 16,-21 10 0-16,9-2 0 15,-12 8 0-15,7 2 0 16,-10 11 0-16,6 0 0 16,3 11 0-16,4 0 0 0,8 12-4 15,3-7-4-15,18 16-136 16,-3-8-492-16,15 10 628 15,-3-5 8-15</inkml:trace>
  <inkml:trace contextRef="#ctx0" brushRef="#br0" timeOffset="4168.496">6613 3294 916 0,'-6'-3'92'0,"18"3"-88"16,-12 0 0-16,9 0 0 0,0 0-4 15,6 0 0 1,-3 0 0-1,9 0 0-15,-3 0 0 0,2 0 0 16,-2 0 4-16,6-5-4 16,-6 2 0-16,6 1-4 15,-6-1 4-15,-3-2-4 16,-4 2-16-16,-2 1-224 16,0-4-492-16,-3 4 736 15,-3-1 0-15</inkml:trace>
  <inkml:trace contextRef="#ctx0" brushRef="#br0" timeOffset="4416.779">6697 3458 864 0,'-9'8'120'0,"15"13"-104"16,-3-18-4-16,0-1-8 15,3-2 0-15,3 6-4 16,2-1 0-16,4-5 0 15,3 0 0-15,0 0 0 0,6-5 0 16,-3 2 0-16,0-2 0 31,-1 0 0-31,1-1 0 0,-3-2 0 16,0 0-4 0,-3 0-12-16,-3 1-20 0,-3-4 36 15,3-2 0-15</inkml:trace>
  <inkml:trace contextRef="#ctx0" brushRef="#br0" timeOffset="5085.351">7319 3151 852 0,'-33'-2'128'0,"12"7"-112"0,15-3-8 0,-3 1 0 16,0 2-8-16,3 6 4 15,3 0-4-15,0 4 0 16,3 4 4-16,3 5-4 16,3-6 0-16,6 6 0 15,0 5 0-15,0-5 4 16,0 0-4 0,3 5 0-16,3-5 0 15,3 2 0-15,-1 1 0 0,4-4 0 16,0-4 0-16,0 2 0 15,3-8 0-15,8 1 0 0,-8-4 0 16,3-2 0-16,-6-3 0 16,6-5 0-1,-4 0 0-15,4-7 0 16,-6-4 0-16,6-10 0 16,-10 5 0-16,4-19 0 0,-6 9 0 15,0-16 0-15,-3 7 0 16,-6-10 0-16,-3 11 0 15,-9-8 0-15,0 7 0 16,-18-2 0-16,3 8 0 0,-21 0 0 31,10 5 0-31,-19 6 0 0,12 2 0 16,-5 8 0-16,8-3 0 16,0 9 0-16,6-1 0 15,1 11 0-15,5 0-4 16,12 8-16-1,0 0-28-15,12 7 48 0,0-1 0 16</inkml:trace>
  <inkml:trace contextRef="#ctx0" brushRef="#br0" timeOffset="5502.793">8057 3606 920 0,'-3'-8'92'0,"3"3"-84"0,0 5-4 16,-3 0-4-16,0 0 0 15,3 0 0-15,0 0 0 0,-3-3 0 16,0 1 0-16,3 2 0 15,0 0 0-15,0 0 0 16,0 0 0-16,0-6-4 0,0 4-12 16,0-1 16-16,0 1 0 15</inkml:trace>
  <inkml:trace contextRef="#ctx0" brushRef="#br0" timeOffset="6188.909">8283 3183 776 0,'-3'-21'176'0,"0"10"-164"0,0 9 4 0,3-9 4 15,0 6-8-15,0-3-8 32,0-3-4-32,3 1 4 0,0-4-4 15,3 4 0-15,0-9 0 0,6 9 0 16,-3 2 0-16,6 5 0 15,-3 0 0-15,3 11 0 16,-1-2 0 0,4 12 4-16,0-5-4 15,-6 14 0-15,0-6 0 0,-3 13 0 16,-3-2 0-16,-6 16 0 16,0-9 0-16,-9 4 0 15,3-6 0-15,-9 0 0 16,3-5 0-16,-6-9 0 15,6-4 0-15,-2-11 0 16,-1 0 0 0,0-13 0-16,3-1 0 15,3-10 0-15,3 3 0 16,3 0 0-16,3 2 0 0,3 3 0 16,0 0 0-16,6 8 0 15,-3 0 0-15,6 11 0 0,-3 0 0 16,6-1 0-1,-4 3 0-15,7-2 0 0,0 2 0 16,6-5 0-16,-3 3 0 16,6-1 0-16,-1-2 0 15,1-2 0-15,0-1 0 16,0-5 0 0,-3 0 0-16,2 0-4 0,-2-8 4 15,-3 3-128-15,0-3-580 0,0-3 708 16,-3-13 0-16</inkml:trace>
  <inkml:trace contextRef="#ctx0" brushRef="#br0" timeOffset="6739.224">8977 3056 824 0,'-12'-11'140'0,"-6"3"-120"0,15 8-4 0,-3 3-4 16,-6 2-8-16,0 6-4 15,0-6 4-15,0 8-4 0,0-2 0 16,3 5 0-16,1-6 0 16,-1 6 4-16,6-8-4 15,0 6 0-15,3-7 0 16,3 4 0-16,3-3 0 15,6 0 0-15,-1-3 0 16,1 3 0 0,3-5 0-16,0 2 0 15,0 0 0-15,3 6 0 0,0-3 0 16,0 2 0-16,-1 1 0 16,1 0 0-16,0 2 0 15,-3-3 0-15,0 4 0 16,3 4 0-1,-3 1 0 1,-6 7 0-16,-6 1 0 16,-3-6 0-16,-6-3 0 15,-3 1 0-15,-3-3 0 16,-6-6 0-16,0-2 0 16,0-2 0-16,-3-4 0 15,0 1 0-15,1-6 0 0,2-2 0 0,0-6 0 31,0-5-4-31,6 3-4 16,3-5-176-16,0 2-620 16,0-5 804-16,3-6 0 15</inkml:trace>
  <inkml:trace contextRef="#ctx0" brushRef="#br0" timeOffset="7083.181">8926 3014 852 0,'9'-3'128'0,"-3"-13"-108"0,-6 16-8 16,3-3-8-16,3 1 0 0,3-4-4 16,3 1 4-16,3 0-4 15,2 0 0-15,4-1 0 16,3 6 0-16,0 0 0 15,3-2 0-15,-4 2 0 32,1 0 0-32,0 0 0 0,-3 0 0 15,0-6 0-15,-3 1 0 0,-3 5 0 16,-4-3 0-16,1 1 0 16,-3 2 0-16,-3-3-4 15,0 3 0-15,-3 3-80 16,0-1-344-1,-3 1 420-15,0 0 8 0</inkml:trace>
  <inkml:trace contextRef="#ctx0" brushRef="#br0" timeOffset="15115.755">4753 14536 568 0,'-12'-2'276'0,"15"-1"-208"0,-3 3-28 0,0 0-20 16,-3-5-4 0,0-1 0-1,3 1-8-15,0 0-4 16,0-1-4-16,0 1 4 16,0 0-4-16,0 2 0 15,0 1 0-15,3 2 0 16,-3 2 0-16,3 4 0 15,0 1 4-15,0 1-4 16,0 6 0-16,0 1 0 0,0 4 0 16,0 2 0-16,-3 6 0 15,3-1 0-15,-3 3 0 16,3-2 0-16,-3-1 0 0,3-2 0 16,-3 2 0-16,0-4 0 15,0-4 0-15,0-2 0 31,0-3 0-31,0-5 0 16,0-3-4-16,0 1-8 0,-3-1-24 16,3-2 36-16,0-3 0 15</inkml:trace>
  <inkml:trace contextRef="#ctx0" brushRef="#br0" timeOffset="16031.993">4488 15473 712 0,'-15'-11'216'0,"-35"-2"-192"0,41 10 0 0,0 1-12 16,0-1 0-16,0 0-8 16,-3 3 4-16,3 0-8 15,-3 0 4-15,3 0-4 16,0 0 4-16,0 3-4 16,1 2 0-16,-1 3 0 15,0 0 0-15,3 3 0 0,3 7 0 16,0-2 0-16,3 3 0 15,0 5 0-15,3-6 0 16,3 3 0-16,3-2 0 16,3 2 0-16,-1-3 4 15,7 4-4-15,0-4 0 16,3 1 0-16,0-3 0 0,3-6 0 16,-1 3 0-16,1-5 0 15,6-5 0-15,-6-3 0 16,0-11 0-16,-1-2 0 15,-2 3 0-15,-3-9 0 16,-3-5 0-16,0 0 0 16,-6-2 0-1,0-1 0-15,-3 4 0 0,-3-1 0 16,-3 3 0-16,-3-3 0 16,-6 3 0-16,-3-3 0 15,-3 5 0-15,-3 3 0 16,-3 6 0-16,-2 2 0 15,-4 5 0-15,0 3 0 16,3 3 0-16,-3 2 0 0,7 1 0 16,2 1 0-16,3 7 0 15,6 2-4-15,9 5-8 16,0 0 12-16,15 8 0 16</inkml:trace>
  <inkml:trace contextRef="#ctx0" brushRef="#br0" timeOffset="16314.489">4872 15801 916 0,'-9'-3'92'0,"9"3"-84"0,0 0-4 0,0 0-4 16,0 0 4-16,0 0-4 16,0 0 0-16,0 0 0 15,0 0 0-15,0 0 0 16,0 0 0-16,0 0-4 0,0 0 4 16,0 0-16-16,0 0-20 15,0-2 32-15,0-4 4 16</inkml:trace>
  <inkml:trace contextRef="#ctx0" brushRef="#br0" timeOffset="16899.05">4985 15489 816 0,'-15'-16'144'0,"36"8"-128"0,-18 3 0 0,0-1-8 15,3 1 0-15,-3 0-4 16,6-1-4-16,0 1 4 16,3 0-4-16,0 0 0 15,3-1 4-15,0 1-4 31,-1 5 0-31,1 0 0 0,0 3 0 32,3 7 0-32,-3 3 0 15,0 3 0-15,0 8 4 16,-9 3-4-16,-3 4 0 16,-3 1 0-16,-6 5 0 15,-9-2 0-15,3-1 0 0,-3-2 0 16,0-6 0-1,0-5 0-15,-3-5 0 0,6-5 0 16,4-3 0-16,2-6 0 16,0 1 0-16,6-3 0 15,0 0 0-15,3 0 0 16,3 0 0-16,2 0 0 0,4 0 0 16,3 3 0-16,0-1 0 15,3 1 0-15,0 0 0 0,3 2 0 16,-3-3 0-16,-1 4 0 15,1-1 0-15,0 0 0 16,0-5 0-16,-3 6-4 31,0-6 4-31,0 0-72 0,0-6-284 16,5-4 348-16,7-3 8 16</inkml:trace>
  <inkml:trace contextRef="#ctx0" brushRef="#br0" timeOffset="17383.849">5572 15446 868 0,'-6'-5'120'0,"3"8"-108"16,3-3 0-16,-6-3-8 15,0 3-4-15,-3 0 4 16,0 3-4-1,0-1 0-15,0 4 0 0,0 2 0 16,0 2 0-16,0 1 0 16,3 2 0-16,6-2 0 0,-3-1 0 15,3 1 4-15,3 2-4 16,3-2 0 0,0-1 0-16,3-2 0 15,0 3 0-15,3-3 0 0,0-3 0 16,3 5 0-16,0-2 0 15,0-2 0-15,-1 4 0 16,1 1 0-16,-3-3 0 16,3 2 0-16,-3-2 0 15,-6 3 0-15,0-1 0 16,-6 6 0-16,-3-8 0 0,-3 8 0 16,-6-8 0-16,-3 5 0 15,-3-5 0-15,0 0 0 16,-2-5 0-16,-1-3 0 15,3-8 0-15,0 3-4 16,3-3 0-16,3-3-36 31,0 1-44-31,9-4 84 0,3 4 0 16</inkml:trace>
  <inkml:trace contextRef="#ctx0" brushRef="#br0" timeOffset="17715.419">5488 15430 876 0,'-3'-2'116'0,"9"-1"-104"0,-3 1 0 16,6-1-8-16,3 0-4 15,3-2 0-15,3-3 4 16,0 5-4-1,3-2 0-15,-1-3 0 16,4 0 0-16,3-5 0 16,-6 2 0-16,3 6 0 15,-4-3 0-15,1-2 0 16,-3 7 0-16,0-2 0 16,-3-1 0-16,0 1 0 15,-3 0 0-15,-3-1 0 0,-1 4 0 16,-2-1-4-16,0 3-4 0,-3 0-104 15,-3 3-468-15,0-1 580 16,-9 1 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27:58.2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14096 3220 416 0,'0'-8'216'0,"-6"-3"-72"0,6 9-48 47,-3-1-24-47,3-5-36 0,0 3-20 15,0 0-8-15,0 2-4 16,0 0 0-16,0-2-4 16,0 5 4-16,0 0-4 15,0 0 0-15,0 5 0 16,0-2 4-16,0 2-4 15,0 11 0-15,0-5 0 0,3 10 0 16,0 0 0-16,-3 0 4 16,3 3-4-16,0 0 0 0,0 2 0 15,0-2 0-15,0 3 0 16,0-6 0-16,0-3 0 16,0 3 0-16,-3-10 0 31,3 2 0-31,-3-5-4 15,3 3 4-15,-3-6-28 0,0-2-32 16,0-3 60-16,3-3 0 16</inkml:trace>
  <inkml:trace contextRef="#ctx0" brushRef="#br0" timeOffset="738.143">14138 2995 528 0,'0'3'280'0,"0"-6"-184"16,0 3-48-16,-3-3-32 15,3 3 0-15,0 0-4 16,0 3 0-16,0-3-12 16,3 3 4-16,0-3-4 15,0 0 4 1,3 10-4-16,3-4 0 15,0 4 0-15,2 1 4 16,1 2-4-16,0 0 0 16,3 6 0-16,0 2 0 0,0-3 0 15,0 6 0-15,-3 5 0 16,3-5 4-16,-4 8-4 16,4 2 0-16,-3 3 0 15,0 3 0-15,-3-6 0 0,-3 6 0 16,-3-3 0-16,-3-2 0 15,0-1 0-15,-3 3 0 16,-3-3 0-16,-3 1 0 16,0-3 0-16,0 2 0 15,0-8 0 1,0-2 0-16,3-3 0 16,1-7 0-16,-1-1 0 15,0-3 0-15,3-4 0 16,3-1-4-16,3-5-12 15,3-5-24-15,0-1 40 0,2 1 0 16</inkml:trace>
  <inkml:trace contextRef="#ctx0" brushRef="#br0" timeOffset="2304.549">15822 2966 624 0,'-6'-3'264'0,"0"-5"-216"16,6 8-16-16,-2-2-20 16,-1-1 4-16,3 3-12 15,0 0 4 1,0 3-8-16,0-1 4 0,3 6-4 16,-3 0 0-16,5 11 4 15,-2-1-4-15,0 6 0 16,0 0 4-1,0 21-4 1,0-13 0-16,-3-1 0 16,0-4 4-16,0-3-4 15,0-3 0-15,0-11 0 16,0-2 0-16,3-13 0 0,0 0 0 16,3-14 0-16,-3 1 0 15,3-6 0-15,0 5 0 16,3-7 0-16,-3 5 0 15,6-3 0-15,-3 3 0 0,6-3 0 16,-3 8 0-16,6-2 0 16,-4 4 0-16,10 9 0 15,0 2 0-15,3 9 0 16,-6-1 0-16,2 11 0 16,-5-3 0-1,0 6 0-15,-3-1 0 16,-3 6 0-16,-3-3 0 15,-3 3 0-15,0-3 0 16,-3-2 0-16,0-1 0 0,0-13 0 16,0 1 0-16,0-14 0 15,0 0 0-15,6-8 0 16,-3 3 0-16,2-11 0 16,1 3 0-16,-3 0 0 0,0 5 0 15,6-5 0-15,-3 7 0 16,0 1 0-16,0 3 0 15,6 2 0-15,-3 2 0 16,6 6 0-16,-3 0 0 16,5 6 0-16,-2-1 0 15,0 8 0 1,-3-2 0-16,3 5 0 16,-3-1 0-16,-3 12 0 15,-3-11 0-15,-4 16 0 16,1-9 0-16,0 4 0 15,-6-1 0-15,0 6 0 16,0-6 0-16,-6 1 0 16,6-6 0-16,-3-2 0 0,3-4 0 15,0-1-4-15,0-6 0 16,0-8-64-16,0-3-224 16,12-16 292-16,-6 9 0 15</inkml:trace>
  <inkml:trace contextRef="#ctx0" brushRef="#br0" timeOffset="2725.214">16811 2643 800 0,'-9'-10'156'0,"0"10"-140"15,9 0 0-15,-3 0-4 16,0 0-4-16,0 5-4 16,0 0 0-16,0 11-4 0,0 5 0 0,0 3 4 15,0 10-4-15,0 6 0 16,0 5 0-16,0 3 0 15,0 5 4-15,3 7-4 16,0-4 0-16,3 8 0 16,0-4 0-16,3 4 0 31,0-6 0-31,0-5 0 16,0-5 0-16,0-9 0 0,0-7 0 15,0-5-4-15,3-6 4 16,2-11-28-16,1-7-36 15,3-14 64-15,3-18 0 16</inkml:trace>
  <inkml:trace contextRef="#ctx0" brushRef="#br0" timeOffset="3324.143">17132 2850 852 0,'-24'-37'128'0,"18"31"-108"15,6 6-8-15,0 0-8 0,0 0-4 32,-3 0 4-32,3 0-4 0,-3 13 0 15,0-7 0-15,3 12 0 16,0-2 0-16,0 8 4 16,0-6-4-16,0 17 0 15,0-11 0-15,3 2 0 16,0-2 0-16,3 5 0 0,0-5 0 15,3 2 0-15,0-5 0 16,9-2 0-16,-6 0 0 16,6-14 0-16,-3 0 0 15,8-10 0-15,-5 2 0 16,6-21 0-16,-3 6 0 16,3-17 0-16,-6 6 0 0,2-8 0 15,-2 6 0-15,-6-6 0 16,3 5 0-16,-12-3 0 15,0 6 0-15,-9 3 0 16,0-1 0-16,-12 9 0 16,6-3 0-16,-12 5 0 15,7 5 0 1,-7 3 0-16,6 3 0 16,0 10 0-16,3-2 0 15,0 10 0-15,3-2 0 0,6 7 0 16,1-5 0-16,8 14 0 15,-1-6 0-15,10 8 0 16,-3-5 0-16,9 0 0 16,-3 0 0-16,3-6 0 15,-3-5 0-15,9-5-4 0,-4 0 4 16,7-8-72-16,0 0-276 16,6-10 340-16,-6-4 8 15</inkml:trace>
  <inkml:trace contextRef="#ctx0" brushRef="#br0" timeOffset="3757.464">17498 2471 800 0,'-3'5'156'0,"3"-7"-132"0,0 2 0 15,0 0-16-15,0 0-4 0,6 5 0 16,-3-2-4-16,6 7 0 16,0-4 4-16,9 10-4 15,-3-9 0-15,6 12 0 16,-4 0 0-16,7 7 0 16,-6 0 0-16,3 11 0 0,-3-5 0 15,3 16 0 1,-7-3 0-16,-2 5 0 15,-3-5 0-15,-3 11 0 16,-3-11 0-16,-9 13 0 0,3-5 0 16,-9 5 0-16,0-8 0 31,-5 8 0-31,2-13 0 0,0 3 0 16,3-3 0-16,0-11 0 15,3-2 0-15,-3-3 0 16,0-5 0-16,3-5 0 15,0-1 0-15,1-2-4 16,2-3-16-16,6-2 20 16,0-3 0-16</inkml:trace>
  <inkml:trace contextRef="#ctx0" brushRef="#br0" timeOffset="4669.678">18326 2900 728 0,'-9'-5'208'0,"6"7"-180"0,3-2 0 0,0 0-16 16,0 0-4-16,0-5-4 15,3 2-4-15,3-5 0 16,5 3 4-16,1 0-4 31,0 2 0-31,3-5 0 0,0 3 0 16,3 0 0-16,0 2 0 0,3 0 0 15,-4 1 0-15,1-4 0 16,0 4 0-16,0-1 0 16,6 3-4-16,-12-3-24 15,-3 1-24 1,-6 2 56-16,-3 0 0 0</inkml:trace>
  <inkml:trace contextRef="#ctx0" brushRef="#br0" timeOffset="4955.32">18302 3003 844 0,'-12'5'132'0,"15"6"-116"0,3-8-4 16,-6-3-4-16,3 2 0 0,6-2-8 15,3-2 0-15,-1 2 0 16,4 0 0-16,3 0 4 15,0 0-4-15,3 0 0 16,0 0 0-16,0 0 0 0,-1 5 0 0,-2 0 0 16,0-5 0-16,0 0 0 15,0 3 0-15,0-3-4 16,-6 0 4-16,3 0-12 16,-4-3-20-16,1 3 32 31,-3 0 0-31</inkml:trace>
  <inkml:trace contextRef="#ctx0" brushRef="#br0" timeOffset="5970.013">19617 2820 568 0,'0'0'276'0,"-9"-10"-224"0,9 10-20 0,-6-5-8 15,0-1-4-15,-2-2-4 16,-1 3-4-1,-3 0-8-15,3-1 4 16,-3 6-8-16,0 0 0 0,-6 11 4 16,3 0-4-16,-3 15 0 15,4-2 4-15,-1 13-4 16,0-5 0-16,9 5 0 16,0-6 0-1,9 4 0-15,0-3 0 0,15 5 0 16,-6-8 4-16,14-3-4 0,-5-2 0 15,15-11 0-15,-6-2 0 16,11-19 0-16,-8 3 0 16,9-11 0-16,-12 5 0 15,-1-15 0-15,-5 2 0 16,-3-3 0 0,-3 9 0-16,-6-1 0 15,0 6 0-15,-3 5 0 16,-1 0 0-16,1 8 0 15,0 0 0-15,3 8 0 16,-3-2 0-16,9 7 0 0,-6-3 0 16,3 1 0-16,0 2 0 15,6-2 0-15,-4-6 0 16,7 0 0-16,-3 1 0 0,6-6 0 16,-6 0 0-16,2-11 0 15,-2 0 0-15,3-12 0 16,-6 4 0-16,-3-10 0 15,-3 3 0 1,-27-14 0-16,3 0 0 16,-15 11 0-16,0 3 0 15,-5 4 0-15,5 7 0 16,-6 9 0-16,6 4 0 16,1 4 0-16,5 4-4 15,6 15-4-15,3-3-20 31,9 9 28-31,3-6 0 0</inkml:trace>
  <inkml:trace contextRef="#ctx0" brushRef="#br0" timeOffset="6439.021">20439 2773 904 0,'-15'0'96'0,"6"10"-88"0,6-10 0 0,-3 8-4 16,3 0-4-16,0 13 0 15,0 1 0-15,6 4 0 16,-3-2 0 0,3 2 4-16,0-4-4 15,3 1 0-15,0-7 0 16,0 0 0-16,0-3 0 15,0-10 0-15,0 0 0 16,6-14 0-16,-3 0 0 0,3-15 0 16,-1 5 0-16,4-8 0 15,0 5 0-15,0-3 0 16,0 4 0-16,3 1 0 16,-3 7 0-16,6 7 0 15,-7-3 0-15,1 14 0 16,-3-1 0-16,3 9 0 15,-3 0 0-15,0 12 0 16,-3-4 0-16,3 2 0 0,0-2 0 16,-3 2 0-16,-3-8 0 0,5 0-4 15,-2-2 0-15,6-9-64 16,-3 4-240-16,12-27 308 31,-6-1 0-31</inkml:trace>
  <inkml:trace contextRef="#ctx0" brushRef="#br0" timeOffset="6818.247">21150 2670 908 0,'-6'-8'96'0,"0"5"-88"0,6 3 0 16,-6 0-8-16,0 0 0 16,-3 3 0-16,3-1 4 15,-5 12-4-15,-1-9 0 0,0 8 0 16,3-2 0-16,6 2 0 15,0 0 0-15,3-2 0 16,0-1 0-16,6 4 0 16,0-7 0-16,6 1 0 15,0-2 0-15,2 2 0 16,-2 0 0 0,3 7 0-16,-3-7 0 0,-3 8 0 15,0-3 0-15,-6 6 0 16,0-3 0-16,-12 8 0 15,3-8 0-15,-9 2 0 16,0-5 0-16,-5 1 0 16,2-1 0-16,-3-8 0 15,0-2 0-15,3-6-4 0,3 0 4 32,15-26-72-32,0 6-252 15</inkml:trace>
  <inkml:trace contextRef="#ctx0" brushRef="#br0" timeOffset="7056.579">21403 2429 928 0,'3'-19'84'0,"-6"17"-76"16,3 2-8-16,0 2 0 16,0 1 4-16,6 13-4 0,0 0 0 15,0 10 0-15,0-5 0 31,0 16 0-31,-3-5 0 0,0 13 0 16,0-10 0-16,-3 12 0 16,0-7 0-16,0 5-4 15,0-13 4-15,0-6-20 16,0-2-28-16,-3-14 48 16,0-4 0-16</inkml:trace>
  <inkml:trace contextRef="#ctx0" brushRef="#br0" timeOffset="7288.06">21347 2704 908 0,'-12'-11'96'0,"15"11"-84"0,-3 0-8 15,3-2-4-15,-3 2 4 0,9 0-4 32,0 0 0-32,8-3 0 15,-2 1 0-15,9-1 0 16,-6 0 0-16,6 3 0 15,-3 0 0-15,-1 0 0 16,1 0 0-16,-3 0 0 0,-3 0 0 16,-3 0-8-16,-3 0-8 15,-3 0 16-15,0 0 0 0</inkml:trace>
  <inkml:trace contextRef="#ctx0" brushRef="#br0" timeOffset="-127074.574">22371 2286 576 0,'5'-3'272'0,"-10"-2"-216"16,5 5-28-16,0 0-8 16,0 0-4-16,0 0-8 31,0 0 0-31,0 0 0 0,0 0-4 0,0 3 0 15,0-1 4-15,-3 6-8 16,3 13 4-16,-3-5-4 16,6 8 4-16,-6 0-4 0,3 5 0 31,-3 0 4-31,3 6-4 16,3 2 0-16,0 5 0 0,0 0 0 15,5 1 0-15,1-4 0 16,-3 1 0-16,12 0 0 0,-3-1 0 15,0-7 0-15,3 0 4 16,-6-3-8-16,0-5 4 16,0-3 0-16,-4-3-4 15,-2-4-16 1,3-9-20-16,-3 0 40 16,0-2 0-16</inkml:trace>
  <inkml:trace contextRef="#ctx0" brushRef="#br0" timeOffset="-126522.1">22719 2405 696 0,'0'-24'228'0,"-6"6"-204"0,6 18-4 16,0 0-8-16,0 0-4 16,-3 2 0-16,3 6 0 15,0 3-4-15,0 10 0 16,0 3-4-16,0 2 4 0,0 1-4 15,3 5 4-15,0-3-4 0,0 5 0 16,6 0 0-16,3-2 0 16,-1-3 0-16,4-5 0 15,6-3 0-15,0-2 0 16,0-6 0 0,3-8 4-16,0-5-4 0,2-5 0 15,-5-8 0 1,-3 2 0-16,-3-7 0 15,-6 2 0-15,-3 3 0 16,-6-6 0-16,-6 6 0 16,-9 0 0-16,-6 2 0 15,-3 3 0-15,-5 5-4 16,-1 3 4-16,3 3 0 16,-3 5 0-16,12 5-4 0,3 6-4 0,1-3-44 15,11 5-68-15,3-3 120 16,3 3 0-16</inkml:trace>
  <inkml:trace contextRef="#ctx0" brushRef="#br0" timeOffset="-125404.567">23112 2593 400 0,'3'0'216'0,"-3"-8"-64"15,0 8-48-15,0 0-68 16,0 0-12-16,0 0-4 16,0 0 0-16,6 3-12 15,-3-1 0 1,5 4 4-16,-2 4-4 16,0-2-8-16,3 3 4 15,0-3-4-15,0 2 4 0,3 1-4 16,0-6 0-16,-3 0 0 0,3-2 0 15,-3-3 0-15,0-5 0 32,0-1 0-32,3-4 0 0,-10-1 0 0,7 6 0 15,-3-8 0 1,3 5 0-16,-3 0-4 16,3 3 4-16,-3-1 4 15,-3 4-4-15,9 2 0 16,0 2 0-16,0 4 0 15,0-1 0-15,3 5 4 16,0-2-4-16,-1 3 0 16,1-8 0-16,-3 2 0 15,3-5 0-15,3-3 0 16,-3-2 0-16,0-6 0 16,0-7 0-16,-1 2-4 15,1-8 4-15,-3-8 0 16,0 6-4-16,-3-8 4 0,-6-1 0 15,6 3 0-15,-6 3 0 16,0-2 0-16,-3 4 0 0,0-2 0 16,0 8 4-16,0 2-4 15,0 6 0-15,-3 10 0 16,3 6 0-16,-3 2 0 16,3 17 0-1,0 9 0-15,3 6 0 16,0-2 0-16,-3-1 4 0,9-2-4 15,3 0 0-15,-3-1 0 0,3-7 0 16,-1 0 0-16,1-3 0 16,3-8 4-16,0 1-4 31,0-4 0-31,0-2 0 0,0-5 0 16,0-6 0-16,-3-2 0 15,0 0 0-15,-1-6 0 16,-2-2 0-16,-3 0 0 15,0-6 0-15,-6 0 0 16,0 4 0-16,-6 1 0 16,3 1 0-16,-9 8 0 0,6 2 0 15,-5 3 0-15,-1 5-4 16,0 9 4-16,-3-6 0 16,0 10-16-1,6-5-8-15,0 3-172 16,0 0-372-16,3-3 568 0,0-2 0 15</inkml:trace>
  <inkml:trace contextRef="#ctx0" brushRef="#br0" timeOffset="-124827.274">23930 2151 664 0,'0'-11'248'0,"-9"6"-224"0,9 5-4 16,0 0-16-16,0 0 0 0,-6 3 4 16,6 2 0-16,0 14 4 31,0-3-4-31,0 5-4 0,6 10 4 16,-6-4-8-16,6 7 4 15,-3 3-4-15,3-8 0 16,-3 3 4-16,6-3-4 15,-3-2 0-15,3-3 0 0,-3-1 0 32,0-1 0-32,3-7 0 0,0-1 0 0,0 2 0 15,0-11 0-15,-1 0 0 16,-2-5 0-16,3 0 0 16,6-5 0-1,-6 0 0-15,-3-9 0 16,-3 1 0-16,-6 2 0 15,-3 4 0-15,-6-1 0 16,0 2 0-16,-3 4 0 16,-2 4-4-16,8 4 0 0,-6 4-24 15,0-5-8-15,12 3 36 16,3 3 0-16</inkml:trace>
  <inkml:trace contextRef="#ctx0" brushRef="#br0" timeOffset="-124449.016">24207 2175 828 0,'-6'-5'140'0,"3"23"-128"0,6-10 0 16,-3 5-4-16,0 11 0 0,0 0-4 15,0 10 0-15,3 3-4 16,0-2 0-16,6-1 0 15,-3-10 4-15,3 0-4 16,0 0 0-16,0-11 0 16,-3 0 0-16,3-2 0 15,2-1 0 1,1-10 0-16,3-2 0 0,0-6 0 16,-6 0 0-16,6 2 0 15,-6-2 0-15,6 3 0 16,-6 5 0-16,0 0 0 15,2 11 0-15,-8-6 0 16,6 6 0-16,-3-1 0 16,-3-2 0-16,3 0 0 0,-6 0-4 15,6-3-20-15,-3-2-20 16,3-6 44-16,-3-5 0 16</inkml:trace>
  <inkml:trace contextRef="#ctx0" brushRef="#br0" timeOffset="-124319.33">24540 2265 824 0,'0'-8'140'0,"-9"-8"-128"16,9 13 0-16,-6 1-12 15,6-1 0-15,-3 3-20 16,3 0 0-16,0 0 20 0,0 0 0 16</inkml:trace>
  <inkml:trace contextRef="#ctx0" brushRef="#br0" timeOffset="-123698.21">24597 2376 824 0,'-9'-3'140'0,"18"27"-128"0,-9-21 0 0,0-1 0 16,0 6 0-16,0 3-12 0,0-3 4 15,6 0-4-15,0 0 0 16,-3 2 0-16,6-7 0 15,3 0 0-15,0-6 0 16,-7-5 0-16,4 3 0 31,0-6 0-31,-3 6-4 16,0-3 4-16,-3 8 0 0,3-3 0 16,-6 6 4-16,3 2-4 15,0 3 0-15,0 3 4 16,3 2-4-16,-3-2 0 15,6 2 0-15,-3-3 0 16,9-2 0-16,0-2 0 16,0-4 0-16,-4-4 0 0,4-6 0 0,0 2 0 15,-6-10 0-15,0-2 0 16,-3-3 0-16,-3 5 0 31,0-3 0-31,-3 11 0 16,-3 1 0-16,3 7 0 15,-3 7 0-15,-3 1 0 16,6 11 0-16,-3 5 0 0,-3 2 0 16,6 3 0-16,0 3 0 15,0 2 0-15,0 9 4 16,0-6-4-16,0 5 0 0,0 3 0 16,-3 0 0-16,0-3 0 15,-6-5 0-15,0 1 0 16,3-4 0-16,-11-2 0 15,2-9 0-15,-9-7 0 0,9-2 0 16,-6-4 0-16,0-10 0 16,3-2-4-16,4-9 4 15,-1-13-76-15,9-10-300 16,6-11 368-16,0 5 8 31</inkml:trace>
  <inkml:trace contextRef="#ctx0" brushRef="#br0" timeOffset="-123382.764">25088 1963 832 0,'0'-2'136'0,"21"17"-124"0,-18-12 0 15,3 2 0-15,3 9-4 0,0-4-4 16,3 6 0-16,-1 8-4 15,4 10 0-15,-3 6 0 16,0 10 4-16,0 8-4 31,-3-5 0-31,-6 6 0 0,3-1 0 16,-6 8 0-16,0-11 0 16,-6-2 0-16,-3 3 0 15,3-8 0-15,-12-11 0 16,12 0-4-16,-6-8-8 15,0-8-92-15,1 0-400 16,-1 0 504-16,0-8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7T22:23:58.5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10057 11101 440 0,'0'-20'240'0,"-3"8"-136"16,3 8-32-16,0-2-32 16,0-4-16-16,0 1 0 0,0-1-8 15,0-3-4-15,0 7-4 0,0 6-4 16,0-3 0-16,0 3 4 16,0 6 0-16,3 0-8 15,-3 10 4-15,3 4 0 16,-3 9-4-16,0 6 4 15,0 7-4-15,0 0 0 32,0 2 4-32,0 2-4 0,0-4 0 15,0-3 0-15,0-1 0 16,-3-9 0-16,3-6 0 16,-3-4 0-16,0-9 0 15,0-7 0-15,3-3 0 16,0-10 0-16,0-6 0 15,3-10 0-15,0-6 0 0,3-9 0 16,3-4 0-16,0 3 0 16,3-1 0-1,9-8 0 1,-3 6 0-16,-1 6 0 16,-2 4 0-16,-3 6 0 15,0 3 0 1,3 10 0-16,0 3 0 15,3 7 0-15,3 6 0 16,-4 3 4-16,-2 3-4 0,0 4 0 16,0 6 0-16,-3 10 0 15,0 0 0-15,-3 6 0 16,0 0 0 0,-3 3 0-16,0-3 0 15,0-6 0-15,-3-7 0 16,0-8 0-16,-1-8 0 15,1-9 0-15,6-11 0 16,0-9 0-16,0 0 0 16,0 4 0-16,0-1 0 15,0 1 0-15,-3-1 0 0,0 1 0 16,3-1 0-16,3 4 0 16,0 0 0-16,0 6 0 15,2 0 0-15,4 3 0 16,0 4 0-16,0 3 0 15,0 3 0-15,0 3 0 16,0 0 0 0,-1 4 0-16,-2 2 0 0,-3 1 0 15,0 3 0-15,0 6 0 16,-3 0 0-16,0 4 0 16,-3 2 0-16,0 4 0 15,-3 4 0-15,0-1 0 16,0 3 0-16,-3-2 0 15,0-4 0-15,3 0 0 0,-3-3 0 16,0-1 0-16,0-2 0 16,0 3 0-16,0-10 0 15,3 0 0-15,-3-3 0 16,3-1 0-16,-3-2 0 16,0 0 0-16,0-4 0 15,0 1-4 1,0-4 4-16,0 0-20 15,-3 3-24-15,3 1-280 16,0 2-284-16</inkml:trace>
  <inkml:trace contextRef="#ctx0" brushRef="#br0" timeOffset="7945.968">11051 11043 696 0,'0'0'228'0,"-6"-13"-200"0,6 13-8 16,0 0-8-16,0 0 0 0,0 0-8 15,0 0 0-15,0 0-4 16,0 0 4-16,0 0-4 15,0 0 0-15,0-6-4 16,0 2 4-16,0-2-8 16,0 3-4-16,3 0-16 0,-3-1-12 15,0 4-188-15,0 7-124 16,-3 6 200-16,-9 9-16 16</inkml:trace>
  <inkml:trace contextRef="#ctx0" brushRef="#br0" timeOffset="8246.519">11021 11346 768 0,'-3'-7'180'0,"0"7"-164"0,3 0 0 0,0 0-8 15,0 0 0-15,0 0-4 16,0 0 0-16,0 0 0 16,0 0-4-16,0 0 0 15,0 0 0-15,0 4 0 16,0-1 0-16,0-3 0 16,0 3 0-16,3-3-12 0,-3 3-4 15,0-3-24-15,0 0-28 16,3 4-324-16,-3-1-72 15</inkml:trace>
  <inkml:trace contextRef="#ctx0" brushRef="#br0" timeOffset="24705.681">11751 10734 488 0,'-3'-12'264'0,"0"-1"-176"16,3 13-28-16,-3-7-44 0,-3-2 4 47,-3-1-8-47,-3-1 0 0,3 2-8 15,-3 2 0-15,0-2-4 16,0 2 4-16,0 4 0 15,0 0 0-15,1 6 0 16,-7 0 4-16,6 10-4 16,0-3 0-16,0 3 0 15,-3 4-4-15,0-1 0 0,3 0 0 16,0 6 0-16,1 4 0 16,2 0 4-16,0-1-4 15,3 4 0-15,0-3 4 16,0 0-4-16,3-4 0 15,0 1 0-15,3 2 4 16,0 4-4 0,3 0 0-16,0 0 0 15,3 3 4-15,0-3-4 16,0 3 0-16,0 0 0 16,0 4 0-16,3-6 0 15,-1-1 0-15,4-4 0 16,3 1 0-16,0 0 0 15,3-4 0-15,3 4 0 0,6-7 0 16,-4 0 0-16,1-2 0 0,-3-5 0 16,0 1 0-16,3-3 0 15,-1-4 0-15,4 1 0 16,0-4 4-16,3 0-4 16,-3-3 0-16,-1-3 0 15,-2-3 0-15,-6-1 0 0,0-3 0 16,3 1 0-16,-3-4 0 15,2 0 0-15,-2-3 0 16,3-3 0-16,0-7 0 16,-3 4 0-16,0-7 0 15,0 0 0-15,-1-3 0 16,-2-2 0 0,0 2 0-16,-3-3 0 15,-3 0 0-15,0-1 0 16,-6-2 0-16,0-4 0 15,-3 0 0-15,-3 0 0 16,-6 4 0-16,0-4 0 16,-3-3 0-16,-3 3 0 15,-3 4 0-15,1 3 0 0,-1 1 0 0,-6 2 0 16,-6 3 0 0,-17 7 0-1,2 3 0-15,3 6 0 16,1 3 0-16,2 7 0 15,-3 6 0-15,6 7-4 16,7 9 4 0,-1 7 0-16,6 3-8 15,3 9-8-15,0 2-16 16,7-2-132-16,2 4-308 16,3 6 320-16,3 0-20 15</inkml:trace>
  <inkml:trace contextRef="#ctx0" brushRef="#br0" timeOffset="25626.258">11721 10921 544 0,'-3'-3'284'0,"-3"-10"-224"16,6 13-24-16,0 0-12 16,0 0-8-16,0 0-8 15,0 0 0-15,0 0 0 16,0 3-4-16,0 0 4 0,0 4-4 15,3 2 0-15,0 4 0 32,0 3-4-32,0-3 4 0,0 3-4 15,3 0 0-15,0 3 4 16,0 4-4-16,0-4 0 16,0 4 0-16,0-1 0 15,0-3 0-15,-1 1 0 16,1-4 0-16,0-3 0 15,0-4 0-15,3-2 0 0,0-4 0 16,0-3 0-16,0-7 0 16,3-2 0-16,3-7 0 15,-3 0 0-15,0-4 0 16,0 1 0-16,-4 0 0 16,1-4 0-16,0 4 0 15,-3-7 0-15,0 7 0 0,0 0 0 16,-3-4 0-16,0 4 0 15,0 0 0-15,0 3 0 16,-3 3 0-16,0 0 0 16,0 3 0-16,0 4 0 15,3 3 0-15,-3 3 0 0,0 3 0 32,3 3 0-32,0 4 0 0,0 3 0 15,0 0 0-15,0 3 0 16,0 0 0-16,0 0 0 15,0 3 0-15,0 4 0 16,3-1 4-16,0 4-4 16,0-4 0-16,-3 1 0 15,3-1 0-15,-3-2 0 0,3-4 0 16,-3-3 0-16,0-1 0 16,0-2 0-16,-3-4-4 15,0-2 4-15,0-4-4 16,0 0-28-16,-3-4-20 15,-3 1-312-15,0 3-200 16</inkml:trace>
  <inkml:trace contextRef="#ctx0" brushRef="#br0" timeOffset="26473.714">11712 10905 408 0,'-3'-13'216'0,"3"0"-128"0,0 13 8 15,0 0-52-15,0 0-4 16,0-6-16-16,0 6-8 0,0-4-4 15,0 4 0-15,0 0-4 16,0 4 4-16,0 2-4 16,0 0 0-16,0 4-4 15,0 3 4-15,0 3-8 16,0 3 4-16,0-3 0 0,0 0-4 16,3 7 4-16,0-1-4 31,0 7 0-31,0 0 0 0,3 0 0 15,0 0 4-15,0 3-4 16,0 0 0-16,0 0 0 16,0-5 0-16,-3-4 0 15,0-1 0-15,0-6-4 16,0-3 0-16,-1-3-12 16,1-4-12-16,0-6-204 0,0-3-320 15,6-4 472-15,3-5-20 16</inkml:trace>
  <inkml:trace contextRef="#ctx0" brushRef="#br0" timeOffset="27228.044">12608 11008 648 0,'-9'-4'256'0,"6"1"-220"16,3 3-8-16,-6 0-12 0,6 0-4 15,0 0-4-15,0 0 0 16,0 0-4-16,0 0-4 16,0 0 4-16,0 0-4 0,0 0 0 15,0 0 0-15,6 0 0 16,3 0 0-16,3 0 0 15,6 0 4 1,14-3-4 0,-2 0 0-16,0-1 0 15,0 1 0-15,5 3 0 0,-2 0 0 16,-3 0 0-16,0 0 0 16,-1 0 0-16,1 0 0 15,-3 0 0-15,-6-3 0 16,3 0 0-16,-4 0 0 15,1-1 0-15,-3 1 0 16,0-3 0 0,0-1 0-16,-3 4 0 15,-3 0 0-15,0 0-4 16,-3-1 4-16,-4 1-4 16,-5 0-8-16,0 3-36 15,-3-3-68-15,1 3-276 0,-4 0-32 16</inkml:trace>
  <inkml:trace contextRef="#ctx0" brushRef="#br0" timeOffset="27659.558">13072 10715 816 0,'-6'-13'144'0,"15"0"-132"0,-6 10 4 16,0 0-8-16,0-1 0 16,3 1-4-16,3 3 0 15,3 3-4-15,0 4 0 0,0 0 4 16,3 6-4-16,-1-1 0 16,1 1 0-16,0 3 4 15,0 4-4-15,0-1 0 16,0 0 0-16,-6 0 0 15,0 4 0-15,-3-4 0 0,-3 0 4 16,-3 4-4-16,-6-1 0 16,-3-2 0-16,-3-1 0 15,-6 3 0-15,3 1 0 0,0 6 0 16,0-7 0-16,0 1 0 16,4-4 0-16,-4 0 0 15,3-3 0-15,0-3-4 16,3-3 4-16,-3 0-16 15,3-7-12-15,3 0-128 32,0 0-344-32,-3 4 356 0,0-4-16 15</inkml:trace>
  <inkml:trace contextRef="#ctx0" brushRef="#br0" timeOffset="30204.21">14031 10640 424 0,'3'-3'224'0,"0"3"-72"16,-3 0-68-16,0 0-48 15,0 0-8-15,0 0-16 16,-3 0 0-16,0 3-4 0,-3 0 0 15,0 1 0-15,0 5-4 16,0 1 0-16,-3 3 0 16,-3 1-4-16,0 2 4 0,-3 3-4 15,-3 4 4-15,-8 5-4 16,2 1 0-16,-3 7 0 31,0-4 4-31,0 0-4 16,1-3 0-16,5 3 0 15,0 3 0-15,0 4 0 16,3-4 0-16,-3-3 0 0,6-3 0 16,4-3 0-16,-1-4 0 15,3-2 0-15,0-1 0 16,3-6 0-16,0 1 0 0,0-8 0 16,3 4 0-16,0-4 0 15,0 1 0-15,0-4 0 16,3 0 4-16,0 0-4 15,3 0 0-15,-3 1 0 16,3-1 0-16,3-3 0 16,-3 0 0-1,3 0 0-15,0 0 0 16,3 0 0-16,0 0 0 16,3 0 0-16,2 0 0 15,4 0 0-15,3 0 0 16,0 0 0-16,3 3 0 0,0 0 0 15,-1 1 0-15,1-1 0 16,0 3 0-16,0-3 0 16,3 1 0-16,2-4 0 15,-2 0 0-15,0 0 0 0,-3 0 0 16,-3-4 0-16,-1 1 0 16,-2 0 0-16,-3-3 0 15,-3-1 0-15,0-3 0 16,0 1 0-16,-3-1 0 0,0 1 0 15,0-1 0-15,0-4 0 16,0 1 0-16,-3 0 0 16,-1-3 0-16,-2 3 0 15,0 1 0-15,0-1 0 16,-3 0 0-16,0 0 0 31,-3 0 0-31,3 0 0 0,-3 0 0 16,3 1 0-16,0-1 0 15,-3-3 0-15,-2 0 0 0,-4-7 0 16,-3 4 0-16,0-7 0 16,-3 4 0-16,-3-4 0 15,-3 4 0-15,0-7 0 16,1 0 0-16,-1-3 0 0,3 3 0 31,-3-7 0-31,0 4 0 16,3 3 0-16,3 3 0 15,1 0 0-15,2 7 0 16,3 3-4-16,3-1 4 16,3 8-4-1,0 2 0-15,3 7-12 16,0 0-12-16,3 4-84 16,3 2-240-16,6 7 120 15,0-3-16-15</inkml:trace>
  <inkml:trace contextRef="#ctx0" brushRef="#br0" timeOffset="31459.757">14569 10560 520 0,'-9'-26'272'0,"-3"4"-192"0,10 15-32 16,-1 1-20-16,0-1-8 15,0 1-12-15,0 0 4 0,3 6-12 16,0 0 4-16,0 0 0 15,0 6 4-15,0 7-4 16,0 13 0-16,3 6-4 31,0 3 4-31,0 7-4 16,0 10 4-16,-1-4-4 16,1-3 0-16,-3 4 0 0,0 5 0 15,0-2 0-15,0-1 0 16,0 4 0-16,0-7 0 15,0-6 0-15,0-4 4 16,3-9-4-16,-3 0 0 0,0-7 0 16,0-4 0-16,-3-9 0 15,0-9 0-15,-2-13 0 16,-1-13 0-16,0-6 0 16,-3-7 0-16,0-3 0 15,0-6 0-15,3-10 0 16,0 0 0-1,-3-3 0-15,3 0 0 16,0 7 0-16,0 2 0 16,0 7 0-16,0-1 0 15,3 11 0-15,0 6 0 0,0 7 0 16,3 2 0-16,0 4 0 16,0 7 0-16,6 2 0 15,0 7 0-15,6 7 0 16,3 5 0-16,3 8 0 15,3 2 0-15,3 1 0 0,-1 2 0 16,-2-2 0-16,6 3 0 16,0-7 0-16,0-2 0 15,-1-4 0-15,1-4 0 16,3-5 0-16,0-4 0 0,-4-10 0 16,1-9 0-16,3-8 0 15,-6-8 0-15,0 3 0 16,-4-1 0-16,-5 8 0 15,-3-1 0-15,0 0 0 16,-3 4 0-16,-3-1 0 31,0 7 0-31,-3 3 0 0,0 4 0 16,0 2 0-16,-3 4 0 16,0 3 0-16,0 3 0 0,3 10 0 15,-3 3 0-15,0 7 0 16,0 9 0-16,0 0 0 15,0 7 0-15,3-4 0 16,-3 3 0-16,0 7 0 16,0 1 0-16,3-4 0 0,-3 0 0 15,3 0 0-15,-3-7 0 16,3 4 0-16,-3-1 0 16,3 1 0-16,0 2 0 15,0-5 0-15,-3-1 0 16,3-6 0-1,0-3 0-15,0-7 0 16,-3 0 0-16,0-3 0 16,0-6 0-16,0-4 0 15,0-6 0-15,-3-6-4 16,-3-10-4-16,3 3-36 16,-3 0-44-16,3 7-304 15,3 6-80-15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33:19.5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14063 4762 656 0,'-9'-10'252'0,"0"7"-220"0,9 3-4 0,-2-2-8 31,2-4-8-31,0 1-4 16,0 0-4-16,0-3-4 15,0 3 4-15,2-3-4 16,4-3 0-16,3-2 0 0,3 0 4 31,6-6-4-31,0 3 0 16,3 6 0-16,0 2 0 16,2 2 0-16,-5 6 0 15,0 8 0-15,-3 3 0 0,-3 5 0 16,-3 8 0-16,-6 7 0 15,-6 4 4-15,-3 7-4 16,-3 0 0-16,-6 6 0 31,-3 0 0-31,0-6 0 0,-2-8 0 16,-1-5 0-16,6-7 0 16,0-7 0-16,3-4 0 15,6-8 0-15,-3-3 0 16,9 0 0-16,0-6 0 15,3 1 0-15,3 2 0 16,3 1 0-16,3-1 0 0,0 3 0 16,3 0 0-16,6 3 0 15,-1-1 0 1,13 6 0 0,0-2 0-16,0 2 0 15,-4-3 0-15,1 0 0 16,-3-2 0-16,3 0 0 0,-6-6-4 15,-4-2 0-15,1 2-8 16,-9-5-144-16,0 0-476 0,-3-3 632 16,-3 1 0-16</inkml:trace>
  <inkml:trace contextRef="#ctx0" brushRef="#br0" timeOffset="435.301">14492 4374 816 0,'0'-8'144'0,"0"8"-128"15,0 0 0-15,3 0-8 16,6 2 0-16,0 4-4 16,9 9-4-1,-1 1 4-15,4 5-4 16,3 1 0-16,3 4 4 0,-3 6-4 16,3 0 0-16,-4 5 0 15,-2 8 0-15,0 2 0 0,-3 11 0 16,-3 6 4-16,-3 2-4 15,-6 3 0 1,-6-3 0-16,-3 3 0 16,-3 0 0-16,-3-1 0 0,-3-1 0 15,0-9 0-15,0-5 0 16,0-6-4-16,0-7 4 16,0-11-32-16,3-2-32 15,0-6 64-15,4-5 0 16</inkml:trace>
  <inkml:trace contextRef="#ctx0" brushRef="#br0" timeOffset="1499.723">15962 4810 824 0,'-24'-16'140'0,"24"19"-128"0,0-3 0 16,0 3-4-16,0 2 0 16,0 5-4-16,0 4 0 0,3 2-4 15,3 7 4-15,0 4-4 16,0 5 4-16,0-6-4 16,3-2 0-16,-3-3 0 15,-3-3 0-15,3-2 0 0,0-5 0 16,-3-8 0-16,-3-6 4 15,6-10-4-15,0-6 0 16,3-10 0-16,0-8 0 16,3-5 0-16,0 5 0 15,5 2 0-15,-2 4 0 16,3 4-4 0,3 1 4-16,-3 12 0 15,3 4 0-15,0 7 0 16,-1 8 0-16,4 9 4 15,-3 4-4-15,-3 6 0 16,-3 0 0-16,0 0 0 16,-6 2 0-16,0-2 0 15,-4-6 0-15,1 1 0 16,0-14 0-16,-3-5 0 16,0-5 0-16,3-11 0 15,0-5 0-15,3-3 0 16,0-2 0-16,3 2 0 0,0 3 0 15,3 5 0-15,0-3 0 16,8 9 0-16,1-1 0 0,0 8 0 16,0 6 0-16,0 8 0 15,0 5 0-15,-4 7 0 0,-2 4 0 16,-3 5 0 0,0-3 0-16,-6 2 0 15,0 4 0-15,-3-6 0 16,0-3 0-16,0 1 0 15,-3-3 0-15,0-3-4 16,0-3 4-16,0-7-60 16,6-3-172-16,-4-5 232 15,1-11 8-15</inkml:trace>
  <inkml:trace contextRef="#ctx0" brushRef="#br0" timeOffset="1827.543">16989 4519 876 0,'-9'-21'116'0,"9"18"-108"16,-3 6 4-16,0 0-8 15,3 2-4-15,0 3 4 16,0 10-4-16,-3 6 0 0,0 5 0 31,0 37 0-31,3 1 4 16,0 1-4-16,3-4 0 15,0-6 0-15,3-2 0 0,0-11 0 16,0-6 0-16,3-2-4 16,6-8-8-16,0-10-76 0,0-9-320 15,3-12 408 1,-1-17 0-16</inkml:trace>
  <inkml:trace contextRef="#ctx0" brushRef="#br0" timeOffset="2275.792">17233 4688 908 0,'-3'-5'96'0,"0"34"-88"15,0-21-4-15,0 5 0 16,0 9-4-16,3 7 0 15,3 0 0-15,6 8 4 0,0-3-4 16,6 1 0-16,0-6 0 16,0-3 0-16,0-7 0 15,3-1 0-15,2-10 0 16,4-5 0-16,3-14 0 0,-3-5 0 16,3-10 0-16,-1-9 0 15,-2-7 0 1,0 5 0-16,-9-3 0 15,-6 1 0-15,-6-1 0 16,-6 8 0-16,-6 3 0 0,-6 8 0 16,-6 5 0-16,0 6 0 15,1 10 0-15,-4 5 0 16,3 5 0 0,3 9 0-16,6 5 0 0,-3 2 0 15,12 3 0-15,3 0 0 16,9-5 0-16,6-3 0 15,3-2 0-15,3-6 0 0,3-2 0 16,2-9 0-16,1-4 0 16,3-6-4-1,0-5-12-15,-7-6 16 16,4 1 0-16</inkml:trace>
  <inkml:trace contextRef="#ctx0" brushRef="#br0" timeOffset="2581.119">17686 4329 920 0,'0'2'92'0,"17"17"-88"16,-14-17 0-16,9 9-4 0,-3-3 0 16,12 16 4-16,-3-6-4 15,9 17 0-15,-6-4 0 16,11 12 0-16,-5 4 0 15,-3 9 0-15,-3-3 0 0,-6 8 0 16,-6 0 0-16,-6-3 0 16,-6 0 0-16,-6-8 0 15,-3-5 0-15,-3-2 0 0,-3-4 0 16,0-7 0-16,3-8 0 31,0-6-4-31,-2-4 4 16,8-7-68-16,6-4-260 0,6-6 328 15,3-12 0-15</inkml:trace>
  <inkml:trace contextRef="#ctx0" brushRef="#br0" timeOffset="2834.356">18263 4654 836 0,'3'-24'136'0,"6"19"-104"0,-6 5-16 0,0 0-16 16,6 3 0-16,3-1 4 31,0-2-4-31,3 0 0 16,-1 0 0-16,4-2-4 15,0 2 4-15,0-3-16 0,-3 3-12 16,-3 0 28-16,-3 5 0 15</inkml:trace>
  <inkml:trace contextRef="#ctx0" brushRef="#br0" timeOffset="3035.577">18218 4802 916 0,'0'5'92'16,"24"11"-84"-16,-21-16-4 0,6 0-4 15,6 0 4-15,3 0-4 0,6 0 0 16,-3 0 0-16,2 0 0 16,1 0-4-16,0 0 4 0,0 0-28 15,0-2-36-15,2-4 64 16,1-2 0-16</inkml:trace>
  <inkml:trace contextRef="#ctx0" brushRef="#br0" timeOffset="3666.78">18817 4538 868 0,'-9'-8'120'0,"-6"10"-112"0,12 1 0 0,-3 2 0 15,0 3-4-15,3 3-4 16,0 5 4-16,0 5-4 15,0 8 0-15,6 5 0 16,0 3 4-16,6 0-4 16,3 6 0-16,3-4 0 0,3 1 0 31,-1-8 0-31,1-3 0 16,3-8 0-16,0-8 0 15,3-2 0-15,3-11 0 16,2-5 0-16,4-9 0 0,0-9 0 15,0-12 0-15,-1 1 0 16,4-6 0-16,-3-5 0 16,-6-2 0-16,-4-4 0 15,-8 6 0-15,-6 0 0 16,-9 6 0-16,-6 2 0 16,-9 2 0-16,-11 1 0 0,-1 7 0 15,-3 6 0-15,0 5 0 16,0 6 0-16,4 4 0 15,-1 9 0-15,3 5 0 0,3 3 0 16,3 7 0-16,4 3 0 16,5 0 0-16,6 6 0 15,3-1 0-15,6 1 0 16,2-3 0-16,7-3 0 16,6-3 0-16,0 1 0 31,0-3 0-31,6-6 0 0,-4-2 0 15,7 0 0-15,-3-3 0 16,3-2 0-16,0-3 0 16,-1 0 0-16,-2-3 0 15,-3-2 0-15,-3 0 0 16,-3 2-16-16,-6 1-44 0,-4 2 60 16,-2-6 0-16</inkml:trace>
  <inkml:trace contextRef="#ctx0" brushRef="#br0" timeOffset="5660.94">20716 4292 440 0,'-12'-16'232'0,"21"-3"-80"16,-12 16-72-16,0-2-48 15,-3 0-8-15,0 2-8 16,0 1 0-16,0-1-8 0,0 0 0 16,-3 3-8-16,3 3 4 0,0 2-4 15,0 6 0-15,0 5 0 16,3 5 0-16,3 11 4 16,3 5-4-16,6 2 0 15,3 9 4 1,6 2-4-16,0 6 0 15,3 5 0-15,-1-3 0 0,1 0 0 0,-3 0 0 16,0-7 0-16,-6-4 0 16,-3-2-12-16,-6-5-4 15,-6-8-108-15,-6-11-344 16,-15-5 468-16,-3-14 8 16</inkml:trace>
  <inkml:trace contextRef="#ctx0" brushRef="#br0" timeOffset="6414.95">20445 4815 808 0,'-3'-8'152'0,"27"11"-120"16,-15-3-12-16,2 0-20 0,7 0 4 0,6 0-4 31,3 0 0-31,6-3 0 15,8 1 0-15,-2-3 0 16,3-3 0-16,-1-3-8 0,1-2-8 16,0-6-4-16,-1 3-4 15,-5-7-32-15,-3 1-68 16,-6-1 52-16,-4-4 8 16,-5 3 104-16,0 1 0 0,-3 4 104 15,0 3-76-15,-3 3-36 16,0 5-8-16,-3 5-4 15,3 9-8-15,-1-1-8 16,4 11-4 0,-3 0 4-16,3 2-4 0,6 3 0 15,-3-2 0-15,3-1 0 0,2-2 0 16,1-3 0-16,3-2 4 16,0-3-4-16,-3-8 0 0,-4-3 0 15,4-7 0-15,-3-3 0 31,-3-6-4-31,-3-2 4 0,0 0 0 0,-3 0 0 16,0 5 0-16,-4 5 0 16,4 3 0-16,-3 5 0 15,3 9 0-15,-3 7 0 16,3 0 4-16,0 3-4 16,0 3 0-16,3-4 0 31,0 1 0-31,3-2 0 0,-1-4 0 15,1 1 0-15,0-6 0 16,3-5 0-16,0-5 0 16,0-1 0-16,-7-7 0 15,7-3 0-15,-3 0 0 16,-3 3 0-16,-3 0 0 16,0 2 0-16,0 4 0 0,0 1 0 15,-3 4 0-15,3 2 0 16,-4 5 0-16,1 0 0 15,3 3 0-15,0 5 0 16,0-5 0 0,0 3 0-16,0-3 0 0,0 0-4 15,0 0 4 1,0-3-20-16,-3 0-20 0,-4-2 40 16,-2-3 0-16</inkml:trace>
  <inkml:trace contextRef="#ctx0" brushRef="#br0" timeOffset="6929.89">21942 4125 552 0,'-6'-16'280'0,"-3"16"-212"0,9 0-32 0,0 0-8 16,-6-3-8-16,0 3-8 15,3 3-4-15,0 0-4 16,0 2 0-16,-3 5-4 16,6 9 4-16,0 5-4 0,3 8 4 15,0 5-4-15,3 8 0 16,3 8 0-16,3-1 0 15,0-1 0-15,0 2 4 16,0-3-4-16,3-2 0 16,-6-4 0-16,2-4 0 15,-2-8-4 1,-3-6 4-16,-3-7-16 16,6-9-12-16,-6-10 28 15,3-13 0-15</inkml:trace>
  <inkml:trace contextRef="#ctx0" brushRef="#br0" timeOffset="7197.685">22213 4127 836 0,'0'-13'136'0,"0"11"-116"0,0 4-8 0,0 4-4 15,0 1-4-15,0 7-4 16,9 10 4-16,-3 2-4 15,3 6 0-15,2 7 0 0,1 4 0 16,0-4 0-16,-3 4 0 16,3-4 0-16,0 1 4 15,-3-8-4-15,0-6 0 16,-3-2-4-16,0-5 4 16,-3-3-24-1,-3-6-16 1,0-5 40-16,3-2 0 0</inkml:trace>
  <inkml:trace contextRef="#ctx0" brushRef="#br0" timeOffset="7824.449">23010 4389 560 0,'6'-2'276'0,"6"7"-224"16,-12-5-16-16,0 0-12 16,0 0-4-16,6 0-8 15,-3 0 0-15,0 0-4 0,3 3 0 16,0-1-4-16,6 4 0 15,0 4-4-15,0 3 4 0,0 1-4 32,0 4 0-32,0-5 0 15,11 1 0-15,-8-4 0 16,9-2 4-16,-3-3-4 16,3-5 0-16,0-7 0 15,-4-7 0-15,4-2 0 16,-3-7 0-16,-3-1 0 0,-9-3 0 15,-3 1 0-15,-9 2 0 16,-6 6 0-16,-6-1 0 16,-6 6 0-16,-3 8 0 0,0 5 0 15,1 13 0-15,-4 0-4 32,3 3 4-32,3 5-8 0,12 0-4 0,3-8-28 15,6-5-32-15,6-10 72 16,3-9 0-16</inkml:trace>
  <inkml:trace contextRef="#ctx0" brushRef="#br0" timeOffset="8057.856">23409 3868 876 0,'-3'8'116'0,"9"48"-108"0,-3-38 4 0,-3 6-8 16,6 5-4-16,-3 6 4 15,9 4-4-15,-3 6 0 16,3 3 0-16,0 2 0 16,3-5 0-16,-3 0 0 0,2-8 0 15,1-5 0-15,-6-6-4 0,0-2-12 16,3-8-20-16,-9-13 36 31,12-14 0-31</inkml:trace>
  <inkml:trace contextRef="#ctx0" brushRef="#br0" timeOffset="8262.378">23749 4228 876 0,'0'-11'116'0,"6"14"-108"0,-6 0-4 0,0 2 4 16,3 3-4-16,0 5-4 16,-1 6 4-16,1-1-4 15,3 6 0 1,0 3 0-16,0-4 0 0,-3-2 0 15,6 1 0 1,-3-6-8-16,3-3 0 0,0-8-68 16,0-10-212-16,-3-6 288 15,9-7 8-15</inkml:trace>
  <inkml:trace contextRef="#ctx0" brushRef="#br0" timeOffset="8660.225">24070 4146 868 0,'-12'-26'120'0,"12"15"-112"0,0 11 0 16,0-3-4-16,0 3 4 16,0-2-8-16,-3-1 0 15,-6 6 0 1,3-1 0-16,0 4 0 16,-3-1 0-16,9 3 0 0,-3 0 0 15,3 0 0-15,0 2 0 0,3 1 4 16,3-6-4-16,3 3 0 15,9 3 0-15,-3-6 0 32,0 3 0-32,0 3 0 0,3-6 0 0,-3 5 0 15,-1 1 0-15,1 0 0 16,-3 2 0-16,3 0 0 16,-6 0 0-16,-3 3 0 15,0-3 4-15,-6 1-4 16,-6-1 0-16,-9-3 0 15,6 1 0 1,-6-3 0-16,0-3 0 16,-2-5 0-16,2 0-4 15,0-5 0-15,6-3-8 0,0 0 12 0,9-3 0 16</inkml:trace>
  <inkml:trace contextRef="#ctx0" brushRef="#br0" timeOffset="9366.794">24493 4083 908 0,'-6'-16'96'0,"-3"24"-96"16,6-6 0-16,-9 1 8 0,0 5-4 15,0 16 0 1,3 2-4-16,0 3 0 15,9-2 0-15,0-1 4 16,9-2-4-16,0-3 0 16,6-5 0-16,0-5 0 31,3-1 0-31,3-10 0 0,2-10 0 16,1-6-4-16,0-6 4 15,0-9 0-15,0-6-4 16,-1-11 4-16,1 0 0 0,-6 1 0 15,-3 2 0-15,0-3 0 16,0 3 0 0,-6 8 0-16,0 3 4 0,-3 10-4 15,-3 3 0-15,-3 13 0 16,0 13 0-16,-3 3 0 16,-3 16 0-16,6 10 0 15,0 3 0-15,0 3 0 16,0-6 4-16,0 3-4 15,9-7 0 1,-3-1 0-16,2-5 0 16,1-3 0-16,3-5 0 0,0-3 0 15,3-8 0-15,6-2 0 16,-3-3 0-16,6 0 0 16,-4 0 0-16,-2 0 0 15,6 0 0-15,0 5 0 16,-6-5 0-16,3 3 0 0,-4-3 0 15,4 0 0-15,-3 0 0 16,-3 0 0-16,3-3 0 16,-3-5 0-16,0 0 0 15,-6-2 0-15,5-4 0 0,-8 1 0 32,-3 0 0-32,-9 0 0 15,-5 2 0-15,-4 6 0 16,-6 2 0-16,-3 3-4 15,-3 8 4-15,3 3-16 16,4-1-16-16,8 1-260 0,6-3-364 16,15-3 648-16,0-5 8 15</inkml:trace>
  <inkml:trace contextRef="#ctx0" brushRef="#br0" timeOffset="9667.633">25261 3979 864 0,'6'-16'120'0,"-12"14"-108"15,6 2-4-15,0 0-4 16,-3 5 0-16,3-2-4 16,-6 5 4-16,12 0-4 0,-3 5 0 0,3-3 0 15,-3 4 4-15,8 2-4 16,-8-1 0-16,6 1 0 31,-3 0 0-31,3 3 0 16,-9-3 0-16,0 2 0 15,-3 6 4-15,-9-8-4 16,-5 0 0-16,2 0 0 0,-3-11 0 16,-3 0 0-16,3-2-4 15,-3-3 0-15,3-6-8 16,12 1-108-16,3-5-388 16,6-6 508-16,9-8 0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33:42.9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14096 6837 784 0,'-12'-5'168'0,"6"-6"-148"0,6 11-4 32,0-5 0-32,0-1-4 15,0 1-12-15,3 0 0 0,0-1 4 16,6-1-4-16,0-4 0 16,3 6 0-16,3-3 0 15,3-3 0-15,3 3 0 16,-1 3 0-16,1 0 0 15,0 2 0-15,-3 6 0 16,-3-1 0-16,-3 4 0 0,-3 2 0 0,-6 5 0 16,-6 3 0-16,-6 2 0 15,-3 3 0-15,-6 0 4 16,0 1-4-16,3-4 0 31,3-2 0-31,3-3 0 16,0 0 0-16,3-5 0 15,6-2 0-15,0-4 0 0,3 1 0 16,6-3 0-16,3 0 0 16,3 0 0-16,3 0 0 15,3 0 0-15,3 0 0 16,5 3 0-16,-2 2 0 16,0 3 0-16,0 0 0 0,0 0 0 15,-4 2 0-15,-2 1 0 16,-3 5 0-16,-3 0 0 15,-6 0 0-15,0 2 0 16,-6 3 0-16,-6 0 0 16,-6 1 0-16,-3-4 0 0,-6 1 0 15,-6-1 0-15,-2-2 0 16,-1 0 0-16,-6-3 0 16,0-2 0-16,6-3 0 0,1 0 0 15,-1-3 0-15,3-2 0 16,3-3 0-16,3-6 0 31,3 4 0-31,4-6-4 16,-1-3 4-16,6-2-36 15,6 2-36-15,0-2 72 0,0 2 0 16</inkml:trace>
  <inkml:trace contextRef="#ctx0" brushRef="#br0" timeOffset="528.599">14426 6403 744 0,'3'-5'196'0,"-3"5"-176"15,0 0 0-15,6 2-4 0,3 4-8 16,0 1 0-16,6 4-8 15,0 5 4-15,6 8-4 16,0 0 4-16,2 5-4 16,1 2 0-16,3 6 0 15,3 3 0-15,-3 2 0 0,-4 6 0 32,-2 5 4-32,-3 3-4 15,-3 4 0-15,-3 4 0 16,-6-6 0-16,-3 6 0 15,-6-3 0-15,-3-3 0 16,0 3 0-16,-3-11 0 16,0-3 0-16,3 1 0 15,0-8 0-15,0-3 0 0,0-8-4 16,0-5-4-16,0 0-24 16,0-6 32-16,1-5 0 15</inkml:trace>
  <inkml:trace contextRef="#ctx0" brushRef="#br0" timeOffset="2608.466">15688 6906 312 0,'-8'2'168'0,"8"-2"-24"16,0 0 0-16,0 0-48 0,0-2-40 15,0-1-28-15,0-2-8 16,3-1-8-16,-1 4 4 15,-2-1-12-15,3 0 4 16,0 3-4 0,3 3-4-16,-3 0 0 0,0-1 4 15,3 9-4 1,0 7 0-16,-3-2 0 16,3 3 4-16,-3 5-4 15,3-3 0-15,-3 3 0 16,-3 2 0-16,3-2 0 15,-3-6 0-15,0-2 0 0,3-2 0 16,-3-6 0-16,0-6 0 16,0-7 0-16,0-6 0 0,0-2 0 15,3-3 0-15,0-2 0 16,0-6 0-16,3 3 0 16,3 0 0-16,0-3 0 15,3 3 0-15,0-1 0 0,2 4 0 31,4-1 0-31,0 6 0 0,3 5 0 0,3 3 0 16,3 5 0-16,-4 3 0 31,10 15 4-31,-3 6-4 16,-6-6 0-16,-6 1 0 0,-4 2 0 16,-2-2 0-16,-3 2 0 31,0-8 0-31,-3 0 0 15,-3-2 0-15,0-9 0 16,0-4 0-16,0-6 0 0,0-3 0 16,3-5 0-16,0-2 0 15,0-1 0-15,0 1 0 16,0-1 0-16,3 1 0 16,3-1 0-16,3 6 0 0,-1 0 0 15,1 2 0-15,6 3 0 16,-3 6 0-16,3 2 0 15,-3 5 0-15,0 6 0 0,-1 4 0 16,-2 1 0-16,-3 8 0 16,0 3 0-16,-3-4 0 31,-3 12 0-31,0-1 0 16,-3 6 0-16,0-8 0 0,-3-1 0 15,0-4 0-15,0-1 0 16,0 1 0-16,0-9 0 15,-3-2 0-15,0-3-4 16,0-5-4-16,0-2-52 16,0-4-156-16,3-10 216 15,0-5 0-15</inkml:trace>
  <inkml:trace contextRef="#ctx0" brushRef="#br0" timeOffset="3181.686">16647 6673 392 0,'-9'-3'208'0,"0"0"-64"0,9 3-36 16,0 0-48-16,0 0-24 15,-3-2-20 1,3 2 4-16,-3 2-12 16,3 4 0-16,-3 2-4 15,6 5 4-15,-3 3-8 16,0 5 0-16,0 5 4 0,0 9-4 15,0 2 0-15,0 5 4 0,3 6-4 32,0-1 0-32,-3-2 0 0,3-2 0 15,0-1 0-15,0-10 0 16,0-3 0-16,0-5 0 16,0-6-8-16,0-2 0 15,3-3-120-15,0-15-412 16,3-11 532-16,0-17 8 15</inkml:trace>
  <inkml:trace contextRef="#ctx0" brushRef="#br0" timeOffset="3655.561">16909 6776 816 0,'-6'-8'144'0,"-6"3"-128"0,12 5 0 16,-3 0-4-16,3 2-4 0,0 4-8 15,0 4 4-15,0 3-4 16,0 6 4-16,0 2-4 16,3 3 0-16,3 0 0 15,3 0 0-15,3-1 0 16,0-4 4-16,3 2-4 16,-1-8 0-16,4-2 0 0,0-6 0 15,3-5 0 1,0-5 0-16,0-8 0 15,-1-11 0-15,1-5 0 16,-3-3 0-16,-3-2 0 16,-6 5 0-16,0-1 0 15,-9 1 0-15,-9 3 0 16,-6 7 0-16,-3 6 0 16,-6 5 0-16,-5 6 0 15,-4 4 0-15,6 6 0 16,0 3 0-16,6 5 0 0,4 5 0 15,5 0 0-15,0 0 0 16,9 0 0-16,6 0 0 16,9 1 0-16,0-4 0 0,3-2 0 15,2 0 0-15,4-8-4 16,3-6-8-16,-3-7 12 16,3-8 0-16</inkml:trace>
  <inkml:trace contextRef="#ctx0" brushRef="#br0" timeOffset="3978.602">17227 6366 908 0,'-6'-3'96'0,"21"22"-88"0,-9-14-4 0,0 6 0 16,3 2-4-16,3 3 0 31,3 8 0-31,3 7 4 15,0 6-4-15,2 8 0 16,1 6 0-16,0 1 0 0,-6 7 0 16,-3 4 0-16,-6 1 0 15,-3 7 0-15,-6-7 0 0,-6-4 0 32,-3 1 0-32,0-5 0 0,-3-6 0 0,0-5 0 31,3-8 0-31,0-8 0 15,1-5 0 1,-1-16-24-16,6-5-72 16,0-6 96-16,3-2 0 15</inkml:trace>
  <inkml:trace contextRef="#ctx0" brushRef="#br0" timeOffset="4310.518">17555 6768 864 0,'-9'-3'120'0,"24"6"-104"0,-9-3-4 0,0 0-8 16,-1-3 0-16,7 3-4 16,0-2 0-16,6 2 0 15,-3-6 0-15,3 6 0 16,-3 0 0-16,0 0-8 16,0 0-8-16,-4-2-48 31,-2-1-132-31,-6-5 196 0,-3 3 8 15</inkml:trace>
  <inkml:trace contextRef="#ctx0" brushRef="#br0" timeOffset="4510.515">17576 6853 800 0,'-3'8'156'0,"3"2"-128"0,3-10-8 0,-3 3-12 15,5 0-4 1,4-1 0-16,3 1-4 15,6-1 0-15,0 1 0 16,0 0 0-16,0-1 0 16,0-2 0-16,-1 0 0 0,-2-2-4 15,0 2-4-15,-3-3-88 16,-3 0-344-16,0 1 440 16,-3-1 0-16</inkml:trace>
  <inkml:trace contextRef="#ctx0" brushRef="#br0" timeOffset="5195.936">18207 6316 860 0,'-15'-22'124'0,"-6"9"-112"15,21 13-4-15,-6 0 0 16,3 0-4-16,0 5-4 16,0 11 0-16,3 11 4 0,0 7-4 31,0 9 0-31,0 9 0 0,3 1 0 15,0-2 4-15,6 2-4 16,-3-11 0-16,3-2 0 16,3-9 0-16,-1-7 0 15,4-3 0-15,3-7 0 16,0-9 0-16,-3 0 0 16,0-5 0-16,3 3 0 0,-3-1 0 15,-4 1 0-15,1 2 0 16,0 6 0-16,-3 2 0 15,0 3 0-15,-3 8 0 16,-3 0 0 0,0 7 0-16,-6 12 0 15,-3 2 0-15,-6 2 0 16,-6 6 0-16,1 3 0 16,-1 5 0-16,3-3 0 15,0 5 0-15,3 6 0 16,3-5 0-16,3-3 0 0,3-9 0 15,3 1 0-15,3-2 0 16,3-4 0-16,3-4 0 16,0-4 0-16,3-2 0 0,6-8 0 15,-6-2 0-15,2-6 0 16,-2-2 0-16,3-6 0 16,0-5 0-16,3 0 0 15,0-8 0-15,3-11 0 16,0-5 0-16,-4-2-56 15,4-6-280 1,6-10 336-16,6-11 0 16</inkml:trace>
  <inkml:trace contextRef="#ctx0" brushRef="#br0" timeOffset="7368.922">18840 6353 336 0,'3'-16'184'0,"-3"-3"-24"0,0 14-8 16,0 0-80-16,0-1-36 0,0-2-12 15,0 3-4-15,0-3-4 16,0 3-8-16,0-3-4 16,0 3 0-16,0-1-4 15,0 4 0-15,3-1 4 16,-3 0-4-16,6 9 0 0,-3-1 0 15,3 14 0-15,0-6 0 16,0 16 0-16,0-8 0 16,0 3 0-16,-3-3 0 15,0-2 4-15,0-4-4 16,0-1 0-16,0-4 0 16,0-7 0-1,0 0 0-15,3-17 0 16,-3 4 0-16,6-14 0 15,-3 3 0-15,3-6 0 16,-3 6 0-16,6-3 0 16,-4 3 0-16,7 3 0 15,0 2 0-15,3 0 0 16,-3 3 0-16,6 5 0 0,-6 2 0 0,9 9 0 16,-4 0 0-16,1 10 0 15,-3-2 0-15,-3 12 0 16,0-4 0-16,-3 10 0 15,0-8 0-15,-3 0 0 16,-1-5 0-16,-2-5 0 16,0-1 0-16,-3-12 0 0,0-1 0 15,3-15 0-15,0 2 0 16,0-8 0-16,0 3 0 16,3-8 0-16,0 7 0 15,3 1 0-15,-3 5 0 16,6 3 0-16,-3 0 0 15,3 5 0 1,-4 3 0-16,7 7 0 16,-3 1 0-16,3 10 0 15,-3-2 0-15,0 10 0 16,0-5 0-16,-3 13 0 16,-3 0 0-16,-1 5 0 15,-2-4 0-15,0 9 0 16,-3-7 0-16,0 2 0 0,0-7 0 15,0-6 0-15,0-3 0 0,0-4-4 16,0-4 0-16,0-10-84 16,0 0-336-16,3-13 416 15,0 0 8-15</inkml:trace>
  <inkml:trace contextRef="#ctx0" brushRef="#br0" timeOffset="7769.353">19781 6371 784 0,'-3'0'168'0,"-3"3"-148"16,6-3 0-16,0 2-8 15,0 1 0-15,0 5-8 16,0-3-4-16,6 6 0 16,0-3 0-16,3 2 4 0,0 1-4 0,6 0 0 15,-3-3 0-15,6 2 0 16,-4-5 0-16,4-5 0 16,-3 0 0-16,3-15 0 31,-6 4 0-31,-3-13 0 15,-3 6 0-15,-6-4 0 16,0 4 0-16,-15 2 0 0,3 3 0 16,-15 2 0-16,6 3 0 15,-8 6 0-15,5-1-4 16,0 11-4-16,3-3-12 16,6 11 20-16,3-3 0 15</inkml:trace>
  <inkml:trace contextRef="#ctx0" brushRef="#br0" timeOffset="8185.758">19972 6583 916 0,'5'5'92'0,"10"22"-84"16,-15-25-4-16,6 6-4 16,0 0 4-1,6 11-4-15,-3-4 0 0,9 4 0 16,-3-3 0-16,3 8 0 15,-3-6 0-15,-1 11 0 16,-2-8 0-16,-3 6 0 16,-3-6 0-16,-6 3 0 15,0-3 0-15,-15-2 0 16,0-1 0-16,-17-7 0 0,5-1 0 16,-12-7 0-16,7-3 0 15,-4-5 0-15,3-1 0 16,6-4 0-16,6-1 0 15,7-7 0-15,2 4 0 16,12-4 0-16,0 2 0 16,12-10 0-16,-1 4 0 0,13-7 0 15,-6 3 0-15,15-1 0 16,-6 4 0-16,5 1 0 16,-5 4 0-16,3-3-4 15,-6 2-4-15,3 1 8 16,-7 4 0-16</inkml:trace>
  <inkml:trace contextRef="#ctx0" brushRef="#br0" timeOffset="9019.824">21397 6104 440 0,'-6'8'240'0,"15"-27"-44"0,-6 17-120 0,0-4-64 15,0 1 0-15,0 2 0 16,3 3-4-16,0 0 0 31,0 6 0-31,0 2-8 0,0 5 4 16,0 5-4-16,0 1 0 15,0 2 4-15,0-2-4 16,-3-1 0-16,3 1 0 16,0-3 0-16,0-1 0 15,-4-1-12-15,1-4-4 16,3-2-116-16,0-5-376 0,0-3 508 16,3-5 0-16</inkml:trace>
  <inkml:trace contextRef="#ctx0" brushRef="#br0" timeOffset="9320.095">21760 5691 868 0,'-9'-29'120'0,"0"29"-108"16,7 0 0-16,-1 0-8 15,3 3-4-15,0 7 0 16,3 9 4-16,2 5-4 0,10 10 0 15,-6 11 0 1,9 11 0-16,0 4 0 0,0-1 4 16,0 4-4-16,0 1 0 15,-1-1 0-15,1-5 0 16,-3-2 0-16,0-1 0 16,-3-7 0-1,-3-8 0-15,-3-8-8 16,-3-3-4-16,-6-13-156 0,-3-16-516 0,-3-8 684 15,-3-6 0-15</inkml:trace>
  <inkml:trace contextRef="#ctx0" brushRef="#br0" timeOffset="9536.285">21698 6313 868 0,'0'-5'120'0,"6"-3"-108"0,-6 2 0 0,6 4-8 16,6-1 0-16,6 0-4 15,8-2 0-15,1 3 0 16,9-4 0-16,-3 4 4 16,5-4-4-16,1 4 0 15,-6-4 0-15,2 1-4 16,-5 0 4-16,-3-3-8 0,0 0-12 16,-3-3 20-16,-4 1 0 15</inkml:trace>
  <inkml:trace contextRef="#ctx0" brushRef="#br0" timeOffset="11115.845">23338 5752 504 0,'-9'-8'272'0,"9"-13"-172"0,0 21-48 0,-3-3-24 16,-3-5-4-16,0 6-12 16,-3 2 0-16,3-3-8 15,-3 6 0-15,-3-1-4 16,3 4 4-16,-3 2-4 16,7 5 4-16,2 3-4 15,3 2 0 1,3 3 0-16,2 1 4 15,13-4-4-15,0 3 0 16,3-5 0-16,0-3 0 16,6-5 0-16,-1-5 0 15,1-6 0-15,-3-5 0 16,0-5 0-16,-3-5 0 0,-9-6 0 16,-3 0 0-16,-9 0 0 15,-9-2 0-15,0-1 0 16,-9 3 0-16,-3 6 0 15,-3 2 0-15,0 8-4 16,1 5 4-16,-1 6-4 16,6 2-8-16,0 3-60 0,3 6-188 15,6-1 260-15,6-3 0 0</inkml:trace>
  <inkml:trace contextRef="#ctx0" brushRef="#br0" timeOffset="11531.586">23496 5831 844 0,'0'19'132'0,"23"31"-112"0,-17-37-8 15,0 6-8-15,3 10 4 16,6 3-8-16,-3 2 0 16,12 3 0-16,-9 0 4 0,6 8-4 15,-10 0 0-15,4 0 0 16,0-2 0-16,-6-1 0 15,-3-5 0-15,-3 3 0 16,-6-9 0-16,-6 1 0 16,-3-11 0-16,-12-5 0 15,-8-5 0-15,-10-9 0 0,-3-2 0 16,10-8 0-16,-1-2 0 16,6-3 0-16,3-6 0 15,7-5 0 1,2 0 0-16,15 1 0 15,6-1 0-15,12 0 0 16,2-2 0-16,7 2 0 16,6 0 0-16,3-2 0 15,3-1 0-15,-1 3 0 16,-2 3-4-16,-3 3-8 16,-1-1-32-16,-5 3 44 0,-6-5 0 15</inkml:trace>
  <inkml:trace contextRef="#ctx0" brushRef="#br0" timeOffset="13415.831">19091 8221 456 0,'-12'5'248'0,"0"-5"-132"0,9-3-52 0,0 1-24 16,-3-1-12-16,0 3-8 16,0 0 0-16,0 0-8 31,3 0-4-31,0 0-4 0,-3 0 0 15,3-3-4-15,-3 3 0 16,6 0 0-16,0 0 4 0,0 0-4 16,0-5 0-16,3 0 0 15,0-1 0-15,0-2 0 32,6-5 0-32,3 0 0 0,3 0 0 0,9-6 0 15,5-2 0-15,7-5 0 16,6-6 0-16,8-2 0 15,1-4 0-15,2 1 0 0,4 0 0 16,6 3 0-16,-4-6 0 16,1 6 0-16,-1-6 0 31,1 3 0-31,-7 0 0 16,1-3 0-16,-1 3 0 15,1 0 0-15,-6 0 0 0,2 3 0 16,-5 2 0-16,2 3 0 15,1 5 0-15,-6 3 0 16,-1 3 0-16,-8-1 0 16,0 3 0-16,-6 6 0 0,-4 2 0 15,1 0 0-15,-9 2-4 16,-3 4 0-16,-3-1-8 16,-3 0-68-16,-3 3-244 15,-3 3 324-15,-3 2 0 0</inkml:trace>
  <inkml:trace contextRef="#ctx0" brushRef="#br0" timeOffset="13933.328">20287 7154 736 0,'3'-13'200'0,"3"0"-176"0,-6 8-4 16,3 2 0-16,6 3-8 15,0-3-8-15,3 1-4 16,3-1 4-16,5 0-4 0,7-2 0 16,-3 2 0-16,3 1 0 15,3-1 0-15,-1 3 0 16,-2 3 4-16,0 5-4 16,-3 0 0-16,0 5 0 15,-7 3 0-15,-5 5 0 0,-6 0 0 16,-6 6 0-16,-3 4 0 15,-6 1 0-15,-3 2 0 16,1 1 0-16,-4-1 0 16,3 3 0-16,-3-10 0 0,3 2 0 15,0-5 0-15,3-1 0 16,0-1 0-16,3-7-4 16,0-1-4-16,0-9-52 15,3-5-148-15,0-3 208 16,-3-7 0-16</inkml:trace>
  <inkml:trace contextRef="#ctx0" brushRef="#br0" timeOffset="14418.754">19326 7109 544 0,'-3'-8'284'0,"15"19"-208"0,-12-14-36 15,3 3-20-15,-3 0 0 16,3 0-8-16,2 3-4 0,1 0-4 15,3 5 0-15,-3-3-4 16,3 5 0-16,0-2 4 16,-3 3-4-16,0 0 0 15,3 2 0-15,0 0 0 0,-3 0 0 16,0-2-4-16,-3 2-4 16,0-8-52-16,0 3-124 15,0-8 176-15,-6 6 8 16</inkml:trace>
  <inkml:trace contextRef="#ctx0" brushRef="#br0" timeOffset="14697.904">19114 7448 752 0,'3'0'192'0,"18"0"-172"0,-15-3 0 16,3 1-8-16,6-4 0 0,3-2-12 15,6 1 4-15,2-1-4 16,4 0 0-16,0-3 0 31,-3 3 0-31,-1 3-4 16,1 0 4-16,-3-3-36 0,-3 2-20 15,-3 4 56-15,0-1 0 16</inkml:trace>
  <inkml:trace contextRef="#ctx0" brushRef="#br0" timeOffset="15220.132">19218 7538 824 0,'-5'5'140'0,"10"1"-128"16,1-6 4-16,0 0-4 16,6 2-4-16,3-4-8 0,3-1 4 15,6 0-4-15,0 3 0 0,2-2 0 16,-2 2 0-16,-3 0 0 16,-6 2 0-16,-3 6 0 15,-6 5 0-15,-6 3 4 16,-6 5-4-16,-6 1 0 31,-3-1 0-31,-3-3 0 16,3-2 0-16,0 0 0 15,4-5 0-15,2-3 0 16,3 0 0-16,3-3 0 0,6-3 0 16,3-2 0-16,6 0 0 15,-1 0 0-15,4 0 0 16,-3 3 0-16,0 2 0 0,-3 3 0 15,-3 0 0-15,-3 3 0 16,-3-1 0-16,-6 4 4 16,-6 2-4-16,-3-1 0 15,-6-1 0-15,-2 2 0 16,-4-6 0-16,3-2 0 16,-3-5 0-1,3-3 0-15,1-3 0 16,2-2 0-16,6-3 0 15,3 3-4-15,6-1 0 0,6-4-64 16,3-1-208-16,9 3 276 16,0-5 0-16</inkml:trace>
  <inkml:trace contextRef="#ctx0" brushRef="#br0" timeOffset="16381.186">20992 7345 608 0,'0'-11'268'0,"-3"1"-220"0,3 7-16 0,0 3-16 16,0 0 0-16,0 0-4 16,0 5-4-16,0 9-4 0,-3 7-4 15,1 8 4-15,2 0-4 16,0 5 0-16,0-2 4 31,-3-3-4-31,3 0 0 16,-3-5 0-16,3-5 0 0,0-6 4 15,0-8-4-15,0-10 0 16,0-8 0-16,3-6 0 16,2-7 0-16,4-6 0 15,0 0 0-15,0 3 0 16,3 3 0-16,0 2 0 15,0 3 0-15,6 2 0 0,-3 8 0 16,0 6 0-16,2 5 0 16,-2 5 0-16,-3 3 0 15,0 6 0-15,-3 2 0 16,0-6 0-16,-3 1 0 16,0-3 0-16,0-3 0 15,-3-2 0-15,0-6 0 0,3-5 0 16,0-5 0-16,0 0 0 15,0-6 0-15,3 3 0 16,0-2 0-16,-1 2 0 16,1 2 0-16,3 4 0 15,0-1 0-15,6 3 0 0,0 8 0 32,3 3 0-32,0 2 0 0,-4 6 0 15,1 2 0-15,0 3 0 16,-3 3 0-16,-3 2 0 15,-3 3 0-15,0-3 0 16,0 0 0-16,-3-3 0 16,-3-2-4-16,0-3-4 15,0 1-12-15,0-6 16 0,0-3 4 16</inkml:trace>
  <inkml:trace contextRef="#ctx0" brushRef="#br0" timeOffset="16849.234">21582 7504 880 0,'0'2'112'0,"18"14"-96"16,-15-13-8-16,0 5-8 16,3-6 4-16,2 4-4 15,4-6 0-15,0-3 0 0,0 0 0 16,0-7 0-16,-6 2 0 15,6-3 0-15,-9 1 0 0,0 2 0 16,-6 0 0-16,-3 2 0 16,-3 6 0-16,3 3 0 15,-3 2 0-15,0 1 0 16,3 4 0-16,0 11 0 16,3 6 0-16,6 2 0 15,6 0 0 1,3 6 4-16,3-4-4 15,3 6 0-15,0 0 0 16,3 0 0-16,-7 0 0 16,4 3 0-16,-12-5 0 15,6-4 0-15,-12-2 0 16,-6 0 0-16,-6-5 0 16,-11-3 0-16,-4-7 0 0,-3-4 0 15,-6-4 0-15,1-4 0 16,-1-2 0-16,6-2 0 15,-3-1 0-15,9 0-4 16,7 1 4-16,-1-4-32 16,6 4-36-16,3-1 68 0,0 0 4 15</inkml:trace>
  <inkml:trace contextRef="#ctx0" brushRef="#br0" timeOffset="17640.842">18980 8361 800 0,'-17'0'156'0,"25"5"-136"0,-8-5 0 0,0 0-12 15,3 0 0-15,3 0-4 16,6 0 0-16,3 3-4 31,6 2 0-31,9 3 0 16,3 8 4-16,5 2-4 0,7 6 0 16,5 5 0-16,1-5 0 15,9 3 0-15,2-1 0 16,12 6 0-16,-2 0 0 0,5-1 0 15,1 1 0 1,-1-3 0-16,-3-2 0 16,7-1 0-16,-4 1 0 0,-5-4 0 15,2 1 0-15,-14 0 0 16,-7 0 0-16,-2 0 0 0,-10-1 0 16,1-4 0-1,-9-1 0-15,-3-2 0 16,-10-2 0-16,1-4 0 15,-6-2 0-15,0-5 0 16,-6-3 0-16,0-6 0 16,-3 1 0-16,0-3 0 15,-3 0-4-15,-3 0-20 0,0 3-44 16,-6 5 64-16,-6 0 4 0</inkml:trace>
  <inkml:trace contextRef="#ctx0" brushRef="#br0" timeOffset="19012.262">19466 8953 568 0,'14'-7'276'0,"-17"-9"-220"0,3 13-24 16,3-2-8-16,3-1 0 0,0-1-12 16,3 1 0-16,3-2-12 15,0 3 4-15,0 0 0 16,0 2-4-16,0 0 0 16,-3 1 4-16,3 2-4 15,-3 2 0-15,-4 1 0 0,1 2 4 16,-3 6-4-16,-3 2 0 15,-3 6 0-15,0-1 0 16,-2 3 0-16,-1 1 0 16,-3-4 0-16,3 3 0 15,0-2 0-15,0-3 0 16,3 5 0-16,0-8 0 0,3 0 0 16,3-2 0-16,3-1 0 15,6-2 4-15,0 0-4 16,5-5 0-16,4-3 0 15,0 0 0-15,3 0 0 16,0-3 0 0,-3-2 0-16,-1 2 0 15,-2-2-4-15,3 2 0 16,-6-2-24-16,0 0-24 0,-3 0 52 16,-3-1 0-16</inkml:trace>
  <inkml:trace contextRef="#ctx0" brushRef="#br0" timeOffset="19350.117">19510 9387 736 0,'12'-5'200'0,"-3"2"-176"16,-9 1-4-16,3-3-4 15,6 5-4-15,3-6-8 16,9 1 0-16,-1-3-4 0,7 3 4 16,3-3-4-16,6 0 0 15,-3 0 0-15,-1-3 0 0,-2 3 0 16,0 0 0-16,-6 1-4 15,-4 1-4-15,1 1-40 16,-6 0-48-16,0 2 96 16,-9 0 0-16</inkml:trace>
  <inkml:trace contextRef="#ctx0" brushRef="#br0" timeOffset="19866.702">19701 9536 852 0,'-9'-6'128'0,"33"-7"-112"0,-13 10-8 0,1-2 0 16,9 0-4-16,3-6-4 16,6 1 0-16,0-1 0 15,2 3 0-15,1 3 0 16,-9 2 0-16,-3 3 4 15,-6 5-4-15,-4 6 0 0,-5 5 0 16,-6 5 0-16,-6 3 0 16,-2-3 0-16,-1-2 0 15,0-4 0-15,0-1 0 0,3-4 0 16,0 1 0-16,6-3 0 16,3-3 0-16,3-2 0 15,3-1 0-15,0-2 0 31,3 3 0-31,-1 0 0 0,1 2 0 16,0 6 0-16,-3-3 4 16,0 7-4-16,-3 1 0 15,-3 0 0-15,-6 3 0 16,-3 2 0-16,-3 0 0 16,-3-5 0-16,-6-3 0 15,1-2 0-15,-7-6 0 0,0-2 0 16,-3-3 0-16,6-6 0 15,0-2 0-15,7 0 0 16,-1-2-4-16,3-1-4 16,3 1-20-16,6 2 28 15,3 0 0-15</inkml:trace>
  <inkml:trace contextRef="#ctx0" brushRef="#br0" timeOffset="20984.222">19239 7001 640 0,'3'-11'256'0,"3"-5"-220"0,-6 14-8 15,0-6-12-15,0 3 0 16,0-6-8-16,0 3-4 0,0-3 0 31,0 3 0-31,0-2-4 0,0 2 0 0,3 3 0 16,0-1 0-16,3 4 0 15,-3-1 4 1,3 6-4-16,0-1 0 16,3 9 0-16,0-3 0 15,0 8 4-15,0-6-4 0,0 9 0 16,0-6 0 0,0 11 0-16,-1-3 0 15,1 6 0-15,-3-6 0 16,3 5 0-16,-3-5 0 15,0 3 0-15,-3-3 0 16,3-5-4-16,0-3-8 16,0-5-84-16,0 0-356 0,-3-5 452 15,0 0 0-15</inkml:trace>
  <inkml:trace contextRef="#ctx0" brushRef="#br0" timeOffset="23464.826">21100 8811 592 0,'0'0'268'0,"-3"-11"-212"16,3 11-20-16,-3-5-20 16,0 2-4-16,3 3 0 15,0 0-4-15,0 0-4 0,0 0 0 16,3 13 0-16,0-2-4 15,0 10 0-15,0-5 4 16,0 13-4 0,-3-5 0-16,3 5 4 15,-1-8-4-15,1 0 0 16,-3-5 0-16,0-3 0 16,0-2 0-16,0-14 0 15,0 1 0-15,6-17 0 16,-3 3 0-16,3-18 0 15,0 2 0-15,3-2 0 16,-3 5 0-16,3-6 0 0,-3 6 0 16,6 0 0-16,-3 8 0 15,9 5 0-15,-3 3 0 0,3 15 0 16,-4 1 0-16,1 13 0 16,-3-3 4-16,0 11-4 15,-3-5 0-15,0-1 0 16,-3-2 0-16,0-3 0 15,-3-2 0-15,0-6 0 0,-3 0 0 16,9-13 0-16,-6 3 0 16,3-13 0-16,0 2 0 15,3-13 0-15,-4 2 0 16,7 3 0-16,-3 3 0 16,6 3 0-16,-3 2 0 31,6 5 0-31,-3 3 0 0,3 6 0 15,-3-1 0-15,2 11 0 16,-2-3 0-16,6 8 0 16,-6-2 0-16,3 7 0 15,-3-2 0-15,0 11 0 0,-3-3 0 16,-3-1 0 0,-1-1 0-16,-2-1 0 0,0-3 0 15,-3-2 0-15,0-3 0 0,-3-2-4 16,0-3-4-16,0-5-56 15,0-1-164-15,0-2 228 32,0 0 0-32</inkml:trace>
  <inkml:trace contextRef="#ctx0" brushRef="#br0" timeOffset="26413.68">21972 8874 304 0,'0'-8'160'0,"9"6"32"0,-9 2-16 16,0 0-108-16,0 0-32 16,0 0-16-16,0 0 0 15,-6 2-4-15,3 1-4 0,0-1-8 16,0 4 0-16,0-1 0 15,0 3-4-15,3 3 4 16,0-1-4-16,0 6 0 16,3-5 0-16,0-1 0 0,3 1 0 15,3-1 0-15,-3-2 0 16,0-2 0-16,-1-6-4 16,1-6-40-16,0-4-60 15,0-9 104-15,-3-13 0 0</inkml:trace>
  <inkml:trace contextRef="#ctx0" brushRef="#br0" timeOffset="26582.635">22016 8406 868 0,'3'-21'120'0,"-18"5"-108"32,15 16 0-32,-6-6-12 0,3 4 4 15,-2-1-4-15,2 1 0 16,0-1-12-16,3 3-8 15,0 0-196-15,0 3-408 16,0 2 624-16,0 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11-20T15:35:04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18025 15309 0,'0'0'0,"0"0"16,3 77-16</inkml:trace>
  <inkml:trace contextRef="#ctx0" brushRef="#br0" timeOffset="884.179">16837 16039 0,'0'0'0,"0"0"16,-3-42-1,24 44-15,0 22 16,-33-3 0</inkml:trace>
  <inkml:trace contextRef="#ctx0" brushRef="#br0" timeOffset="2266.906">16373 16198 0,'0'0'0,"0"0"16,0 0-16,24 42 15,12-10-15,-36-32 16,0 0 0,0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42:40.9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12900 15841 328 0,'0'0'176'0,"0"-8"-48"0,0 8 0 0,0 0-44 16,0 0-24-16,0 0-44 16,0 0 4-16,-3-6-8 15,3 1 0-15,0-3-4 0,3-2 4 16,0-1-8-16,2-5 0 15,1 0 4-15,3-2-4 16,-3-17-4-16,3 6 4 16,0-10-4-16,0-4 0 15,-3 1 4-15,3 2-4 16,-3 3 0 0,0 3 0-16,-3 5 0 15,0 2 0-15,-3 3 0 0,3 6 4 0,-3 5-4 16,3 5 0-16,-3 5 0 15,3 8 0-15,3 6 0 32,0 13 0-32,0 10 0 15,3 3 0-15,-1 0 0 0,1-2 4 16,3 2-4-16,3-6 0 0,-3-2 0 16,3-5 0-16,0-3 0 15,0-7 0-15,0-6 0 16,3-8 0-16,-1-6 0 15,1-7 0 1,0-11 0-16,3-10 0 0,-6-1 0 16,0-2 0-16,-3 3 0 0,-1 2 0 15,-2 6 0-15,0 2 0 16,-3 8 0-16,0 6 0 16,0 2 0-16,0 10 0 15,3 6 0-15,-3 11 0 31,6 5 0-31,0 5 0 0,0 2 0 16,-3-1 0-16,3 1 4 16,-3 1-4-16,2 0 0 15,-2-3 0-15,3-3 0 16,0-2 0-16,3-3 0 16,-3-5-4-16,0-8 0 15,0 0-8-15,0-8-160 0,0-8-500 16,2 0 672-16,1-8 0 15</inkml:trace>
  <inkml:trace contextRef="#ctx0" brushRef="#br0" timeOffset="487.068">13694 15677 808 0,'12'0'152'0,"-3"7"-136"0,-6-7 0 15,0 3-8-15,3 2 0 16,0-2-4-16,0 0 0 16,6-3-4-16,0 0 0 15,0-3 4-15,5-8-4 0,-2 1 0 16,-6-6 0-16,-3-2 0 16,-6 2 0-16,-3 0 0 15,-6 0 0-15,0 5 0 16,-2 6 0-16,-1 2 0 0,0 9 0 15,0-1 0-15,3 3 0 16,6 8 0 0,3-3 0-16,6 3 0 15,3 0 0-15,6 5 0 16,5 3 0-16,7 0 0 16,0-1 0-16,0 4 0 15,0-1 0-15,-1 1 0 0,-5-1 0 0,-3 6 4 31,-3-3-4-31,-6 0 0 0,-9 3 0 16,-6 0 0-16,-9-6 0 16,-6-2 0-16,-3-3 0 15,-8-2 0-15,2-6 0 16,3 0 0-16,-3-5 0 16,4-3 0-16,2 3 0 15,3 0-4-15,6-5-12 0,3-6 16 16,0 6 0-16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0:40:30.7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4664 16190 648 0,'3'-8'256'0,"-6"3"-220"0,3 5-12 16,0 0-16-16,0 0 0 15,0 0-4-15,0 0 4 0,0 0-4 16,0 0 4-16,0 2-8 16,0-2 4-16,0 3 0 15,-3 5-4-15,0-3 0 0,3 3 4 16,0 0-4-16,0 0 0 15,-3 0 0-15,0 5 0 16,0-2 4-16,0 7-4 16,0-2 0-16,-3 3 0 15,0-4 0-15,0 1 0 16,0 0 0-16,0 0 0 0,-3-3 0 16,0-2 0-16,0 2 0 15,0-2 0-15,1 7 4 16,-4-10-4-16,0 13 0 15,0-10 0-15,0 2 0 16,0 0 0-16,0-2 0 31,-3 0 0-31,0-1 0 0,0 1 0 16,1-1 0-16,-1-4 0 16,-3 7 0-16,0-5 0 15,0 0 0-15,-3-3 0 16,0 0 0-16,1 1 0 0,-1 2 0 15,0-3 0-15,-6 0 0 16,3-2 0-16,1-3 0 16,-1 0 0-16,0 0 0 15,-3-3 0-15,0 0 0 16,4-2 0-16,-4-3 0 16,0 0 0-16,3 0 0 0,0-2 0 15,1 2 0-15,-4-5 0 16,3 2 0-16,0-5 0 0,0 6 0 15,1-4 0-15,-4 1 0 16,6 0 0-16,-3-3 0 16,3 5 0-16,0-7 0 15,4-3 0-15,-1 5 0 16,0-5 0-16,0 0 0 31,0-1 0-31,0 4 0 0,0-6 0 16,4 6 0-16,-7-1 0 15,3 3 0-15,3-2 0 16,0-1 0-16,0-5 0 16,0 8 0-16,3-13 0 15,0 11 0-15,1-6 0 16,-1 0 0-16,3 3 0 0,0 0 0 16,0 2 0-16,0 3 0 15,0-2 0-15,3 5 0 16,-3-1 0-16,3 6 0 15,0 1 0-15,3-4 0 0,-6 8-4 16,0-2-4-16,3 2-16 31,0 3 24-31,1 6 0 16</inkml:trace>
  <inkml:trace contextRef="#ctx0" brushRef="#br0" timeOffset="800.509">3461 15920 712 0,'-3'-5'216'0,"-12"2"-184"15,15 3-8-15,0 0-12 16,0 0-4-16,0 0-4 16,0 0 0-16,0 0 0 0,-5 0-4 15,2 0 0-15,-3 0 4 16,0 3-4-16,0-1 0 16,-3 1 0-16,0 5 0 15,3 5 0-15,-9 0 0 0,6 1 0 16,-9 1 4-16,3 7-4 15,0-4 0-15,-2 3 0 16,2-2 0-16,0 5 0 16,0-6 0-16,0 3 0 15,3 6 0-15,0-3 0 16,0-1 0-16,6 1 0 0,0 0 0 16,0-3 0-16,4-2 0 15,-1-1 0-15,0-5 0 16,3-5 0-16,0-2 0 15,0-6 0-15,3-11 0 16,0 1 0-16,2-12 0 0,4 4 0 31,0-6 0-31,0-2 0 16,0-4 0-16,0 1 0 16,3-5 0-16,-6 5 0 15,3 2 0-15,0 1 0 0,0 2 0 16,-3 0 0-16,3 1 0 15,-3 7 0-15,3 0 0 16,-1 5 0-16,1-2 0 0,6 8 0 16,-6 2 0-16,6 3 0 15,-6 0 0-15,6 3 0 16,3 2 0-16,0-2 0 16,2 7 0-16,1 1 0 15,3-1 0-15,-3 4 0 16,3-4 0-1,-3 3 0-15,2-5 0 16,-2 0 0-16,0-2 0 16,0-4 0-16,3-2 0 15,-9 0-4-15,-1 6 4 16,-2-6-76-16,-3 0-316 16,-6 5 392-16,-15 0 0 0</inkml:trace>
  <inkml:trace contextRef="#ctx0" brushRef="#br0" timeOffset="5867.702">4935 16222 584 0,'-15'0'272'0,"9"-6"-216"0,6 6-20 0,0 0-24 15,0 0 0-15,0 0-4 16,0 0 0-16,0 3-4 31,0 2 0-31,3 1 0 0,9 7 0 16,-3 0-4-16,9 6 4 15,-4-1-4-15,4 6 4 16,3-3-4-16,3 8 4 16,0-10-4-16,2 4 0 15,4 1 0-15,6 3 0 16,6-6 4-16,-1 0-4 0,7 0 0 16,0 0 0-16,2 1 0 15,4-7 0-15,-4 7 0 16,1-4 0-16,0-2 0 15,5-3 0-15,-2 0 0 0,2-2 0 16,1 2 0-16,-1-2 0 31,7-1 0-31,-4-2 0 0,-2-2 0 16,2 4 0-16,-2-2 0 16,3-3 0-16,2 6 0 15,6 0 0-15,1-3 0 16,2 0 0-16,7-1 0 15,-1-4 0-15,6 5 0 16,4-3 0-16,-4 1 0 0,0-4 0 16,4 1 0-16,-4 2 0 15,-3 0 0-15,4-2 0 16,-4 0 0-16,1-3 0 16,-1 0 0-16,-3-3 0 15,1 3 0-15,-4-3 0 16,-2 3 0-16,-4-2 0 0,3 2 0 15,-5-3 0 1,-4-2 0-16,1 2 0 16,-7-2 0-16,1 0 0 15,-3-1 0-15,5-2 0 16,-2 1 0-16,-4-1 0 16,4 0 0-16,2-6 0 15,-2 4 0-15,-1 5 0 0,1-3 0 16,3 0 0-16,-4-3 0 15,1-2 0-15,2 5 0 16,4-5 0-16,-4 5 0 16,1-8 0-16,2 5 0 15,4-5 0-15,-4 6 0 16,-2-11 0-16,-1 5 0 0,4 0 0 16,-4 0 0-16,-2-2 0 15,-4-1 0-15,4 3 0 16,-3 0 0-16,-1 0 0 15,-2-7 0-15,2 9 0 16,-2-2 0-16,-1-2 4 16,1-3-4-1,0 2 0-15,2 1 0 16,-2-1 0-16,-4-2 0 16,-2 3 0-16,3 2 0 15,-4 0 0-15,-2 0 0 16,-3 0 0-16,-1-3 0 15,4 1 0-15,0-1 0 0,-4-4 0 16,-2-1-4-16,-3 3 4 0,-3-3 0 16,-1 0 4-16,-2 0-4 15,3 0 0-15,-3-2 0 16,0-1 0-16,-1 1 0 16,-2 0 0-16,0-1-4 15,0-5 4-15,0 9 0 16,-4-1 4-16,4 0-4 0,-3-3 0 15,6-2 0-15,-3-2 0 16,0 2 0-16,-4 2 0 16,1 1 0-16,-3 2 0 15,0 3 0 1,-3-3 0-16,0 3-4 16,0-3 4-16,-1 5 0 15,-2 1 0-15,-3 2-4 16,-3 0 0-16,0 8-32 15,0 0-20-15,0 0 56 16,-3 0 0-16</inkml:trace>
  <inkml:trace contextRef="#ctx0" brushRef="#br0" timeOffset="6531.429">11307 15317 480 0,'-15'-8'256'0,"15"13"-148"0,0-5-44 16,0 0-40-16,0 0-4 0,-6-5-12 0,0 5 0 16,-3 5 0-16,-2 0 0 15,-1 1-4-15,-3 2 0 16,0 5 0-16,-3 5 0 16,0-2 0-16,0 8 0 15,-3-5-4-15,4-1 4 0,2-5-4 16,3 1 4-16,3-4-4 15,3-5 0-15,9-7 0 16,6-9 4-16,3-5-4 16,6-2 0-16,2-6 0 31,7 0 0-31,0-8 0 16,-3 9 0-16,3-1 0 15,-1 0 0-15,-2 5 0 0,0-2 0 16,-3 3 0-16,-3-1 0 15,-3 6 0-15,2 2 0 16,-5 3 0-16,0 6 0 16,0 2 0-16,0 8 0 15,0 5 0-15,0 6 0 16,3 4 0-16,-3 1 0 0,0 0 0 16,0 0 0-16,-1 8 0 15,-2-6 0-15,0 3 0 16,0-5 4-16,0-3-4 15,0-2 0-15,0-6-4 16,0 3 4-16,-3-3-48 0,0-2-68 31,-3-4 116-31,-6-1 4 0</inkml:trace>
  <inkml:trace contextRef="#ctx0" brushRef="#br0" timeOffset="8868.079">9259 16965 424 0,'6'-11'224'0,"-6"4"-96"0,0 4-40 16,0 3-48-1,0 0-16-15,0 0-8 16,0 0-4-16,0 0-8 16,0 0 4-16,-3 0-8 15,-3 3 4-15,0 2 0 16,3 3 0-16,-2 10 4 15,2 1-4-15,0 2 0 0,3 3 4 16,0-3-8-16,6 5 4 16,-3-4-4-16,5-1 4 0,1-5-4 15,3 2 0-15,3-5 0 16,0-2 0-16,6-6 0 16,-3 3 4-16,3-8-4 15,-1-8 0-15,1-2 0 16,0-9 0-16,-3-2 0 15,0-3 0-15,-6 0 0 0,-3-2 0 16,-6-3 0-16,-6 2 0 16,-3 1 4-16,-6 2-4 31,-6 3 0-31,0 2 0 16,-3 1 0-16,0 7 0 15,1 1 0-15,-1 10 0 0,3 0-12 16,3 10-4-16,3 1-128 15,6 5-392-15,3 8 536 16,6-3 0-16</inkml:trace>
  <inkml:trace contextRef="#ctx0" brushRef="#br0" timeOffset="9045.266">9560 17240 824 0,'-15'-8'140'0,"9"6"-128"0,6 2 0 0,0 0-4 31,0 0 0-31,0 0-8 0,0 0-4 16,3-3-88-16,0 3-320 16,3 0 412-16,0-11 0 15</inkml:trace>
  <inkml:trace contextRef="#ctx0" brushRef="#br0" timeOffset="9580.527">9789 16835 632 0,'-3'-10'260'0,"12"7"-228"16,-6-2-8-16,0 5-16 16,3 0 0-16,3 5-4 15,0 0 0-15,0 3 0 0,0 3 0 16,0 0 0-16,-3 2 0 16,0 0 4-16,-3 6 0 0,-3 2-4 15,-3 3 0-15,-6-3-4 16,3 3 4-16,-3-9-4 15,0 7 0-15,0-1 0 16,3 0 0-16,3-5 0 16,0 2 0-16,6-2 0 15,3-3 0-15,3-2-4 0,3 0 0 16,3-6-48-16,0-5-60 16,2-3 112-16,1-7 0 15</inkml:trace>
  <inkml:trace contextRef="#ctx0" brushRef="#br0" timeOffset="9829.529">10084 16902 752 0,'-9'-6'192'0,"9"12"-176"0,0-6 0 0,0 2-8 16,0 1 0-16,3 2-4 15,0 6 0-15,3-3 0 0,3 2-4 0,0 1 0 16,0 7 4-16,-3-4 0 16,-3 7-4-16,0-3 0 15,-3 1 0-15,-3-9 4 16,-3 9-4-16,-3-14 0 16,-3 8 0-16,-3-7-16 31,0-6-12-31,-3 0 28 0,3-8 0 15</inkml:trace>
  <inkml:trace contextRef="#ctx0" brushRef="#br0" timeOffset="10068.984">10033 16825 900 0,'-3'-13'100'0,"15"-1"-92"16,-9 6 0-16,3 8-8 15,6-5 4-15,3 0-4 16,3 2 0-16,3 1 0 16,2-4 0-16,1 4 0 0,0 2 0 15,-3 0-20 1,-3 0-8-16,0 0 24 16,-7 0 4-16</inkml:trace>
  <inkml:trace contextRef="#ctx0" brushRef="#br0" timeOffset="11482.792">11691 15827 672 0,'-9'-5'240'0,"-3"5"-216"0,12 0-4 0,-6 0-12 15,3 3-4-15,-3-1 0 16,0 12-4-16,1-4 4 16,-1 3 0-16,0 3 0 31,3 8 4-31,0 0-4 0,0 5 4 15,-3 5-8-15,3-2 4 16,0 0-4-16,0 0 4 16,0 2-4-16,3 0 0 15,0 3 0-15,3-2 0 16,0-1 4-16,3-2-4 0,0 2 0 16,0-2 0-16,0-3 0 15,0-2 0-15,-1-3-4 16,1-1 4-16,0-4-48 15,0-11-40-15,0 5 88 16,0-18 0-16</inkml:trace>
  <inkml:trace contextRef="#ctx0" brushRef="#br0" timeOffset="11967.006">11989 16092 624 0,'-3'-13'264'0,"-6"-6"-224"0,9 19-8 31,0 0-20-31,0 0 0 0,0 0-8 15,0 3 0-15,0 7 0 16,0 4 0-16,0 4 0 16,3 1 0-16,-3 5-4 15,3-1 4-15,0 1-4 16,0 3 0-16,0-4 0 16,0 1 4-16,0-3-4 0,0 1 0 15,-3-7-12-15,0-1 0 16,0-1 12-16,0-3 0 0</inkml:trace>
  <inkml:trace contextRef="#ctx0" brushRef="#br0" timeOffset="12612.253">12257 16364 528 0,'0'-2'280'0,"-3"4"-232"0,3-2-4 16,0 0-32-16,0 3 4 0,3 0 0 16,0 7-4-16,0 1-4 15,0 0 0 1,0 2 0-16,0 5 0 0,0 3-4 16,2-2-4-16,-2-6 4 0,3 6-4 15,-3-3 4-15,0-6-4 31,0 3-8-31,0-2-4 16,-3 0-72-16,3-4-228 16,6-1 312-16,-3-6 0 15</inkml:trace>
  <inkml:trace contextRef="#ctx0" brushRef="#br0" timeOffset="13281.305">12516 16219 504 0,'-9'-5'264'16,"3"2"-192"-16,6 3-20 0,0 0-32 15,-3-5-4-15,3 5-4 16,0 0 0-16,-3 0-4 16,3 0 0-16,-3 5-4 15,0-2 4-15,0 2-4 16,3 3 4 0,0 5-4-16,3 3 0 0,0 0 0 15,3 2 0-15,0 1-4 16,3-6 4-16,0 0-4 15,2-5 4-15,7 0-4 16,0-5 0-16,0-6 0 16,0-5 0-16,0-2 0 15,0-4 0-15,-4-1 0 0,1-4 4 16,-6 6-4-16,-6 0 0 16,-3-3 0-16,-9 0 0 15,-6 3 0-15,-2 2 0 16,-4 6 0-16,-3 2 0 15,0 3-4-15,0 3 0 0,1-1-36 16,5 4-32-16,3 4 72 16,9 1 0-16</inkml:trace>
  <inkml:trace contextRef="#ctx0" brushRef="#br0" timeOffset="13660.875">12703 15912 552 0,'0'-5'280'0,"9"-3"-228"0,-9 8-16 15,3 0-16-15,0 0-4 16,3 5-4-16,3 0-4 16,6 6 0-16,0 10 0 15,8 0-4 1,-2 8 0-16,0-5 0 16,0 8-4-16,-3-3 4 15,3 3-4-15,-3 8 0 16,-4 2 4-16,-2-2-4 15,0 18 0-15,-3-5 0 16,0-3 0-16,-9-2 0 16,0-1 0-16,-6-2 0 15,-3-5 0-15,-6 2-16 0,-6-5-16 16,1-2 32-16,-1-4 0 0</inkml:trace>
  <inkml:trace contextRef="#ctx0" brushRef="#br0" timeOffset="21277.436">3488 16933 560 0,'-15'-5'280'0,"0"0"-240"0,12 2-8 16,-3 3-20-16,0 0 0 15,-2 3-4-15,-1-1 0 16,0 4-4-16,-3-1 4 16,3 13-8-16,6 4 4 15,-3 1 0-15,3 1 0 0,6 3 0 16,3-1 0-16,-3-2 4 15,6-3-4 1,9-2 4-16,2-11 0 16,1-8-8-16,0-3 0 15,-3-18 0-15,0 5 0 16,-6-8 0 0,-3-8 0-16,0 6 4 15,-6-1-4-15,-6 1 0 16,-3 2 0-16,-3 6 0 0,-3-1 0 15,0 6 0-15,0 0 0 16,0 10-4-16,3 6 0 16,-3-1-36-16,3 12-28 0,6-4 68 15,3 6 0-15</inkml:trace>
  <inkml:trace contextRef="#ctx0" brushRef="#br0" timeOffset="21468.518">3670 17203 824 0,'-12'-13'140'0,"9"24"-128"0,0-9 0 0,3-2-8 16,0 0-4-16,0-2 0 15,3 4 4-15,0-4-52 16,0-4-48-16,0 1 96 15,3 5 0-15</inkml:trace>
  <inkml:trace contextRef="#ctx0" brushRef="#br0" timeOffset="21877.596">3851 16894 640 0,'3'-14'260'0,"9"6"-248"16,-12 6 4-16,6-3-4 0,3 2 0 16,3 3-8-16,0 0 0 15,0 0-4-15,-3 0 4 16,0 0-4-16,0 0 4 15,-1 3-4-15,-2 4 4 0,-3-1 0 16,0 2 0-16,0 0-4 16,-3 2 4-16,0 3 0 15,-3 1 0-15,-3 4-4 16,0 6 4-16,-2-3 0 0,5 6 0 16,-3-4-4-16,0 7 4 15,3-7-4-15,6-1 0 16,-6-4 0-16,6 1 0 15,-6-6-8-15,0 3-8 32,3-8-108-32,3 5-320 0,0-5 444 15,-3-14 0-15</inkml:trace>
  <inkml:trace contextRef="#ctx0" brushRef="#br0" timeOffset="22129.228">3792 17100 608 0,'0'-3'264'0,"15"1"-228"0,-12 2-12 0,0 0-4 16,3 0 0-16,2 0-16 31,4 0 0-31,0 0 0 0,3 2-4 15,0-2-4-15,-3 0 4 16,0 0-76-16,0-2-188 16,3-1 264-16,-1-5 0 15</inkml:trace>
  <inkml:trace contextRef="#ctx0" brushRef="#br0" timeOffset="22478.623">4182 16883 648 0,'12'-3'256'0,"-30"-2"-244"0,18 5 0 0,-3 0 4 16,3 3 0-16,0 2-16 16,0-2 4-16,-3 7-4 15,3 1 4-15,0 2-4 16,3-2 4-16,0-1 0 15,3 1 0-15,0-3-4 16,0 8 4-16,-1-3-4 16,1 0 4-16,0 0-4 0,3-2 0 15,-3 5 4-15,0 0-4 16,-3-3 4-16,0 0-4 16,-3-5 4-16,0 0-4 15,-6 3-16-15,-3-6-4 16,-3-2-216-16,-2-3-300 15,-4-6 536-15,0-12 8 0</inkml:trace>
  <inkml:trace contextRef="#ctx0" brushRef="#br0" timeOffset="22663.372">4113 16883 728 0,'6'-3'208'0,"12"1"-188"0,-18-1 0 0,6 0-12 15,6-4 4-15,0 4-8 16,3-2 0-16,2-1-4 16,1 1 0-16,0-3-12 15,-3 5-4-15,3 1-132 16,-6 2-336-16,-3 2 484 16,-3 1 8-16</inkml:trace>
  <inkml:trace contextRef="#ctx0" brushRef="#br0" timeOffset="24279.424">1533 16288 480 0,'0'-13'256'0,"0"-3"-144"15,-6 13-48-15,3-2-36 16,3-1-8-16,-6 4-12 16,0-1 4-16,3 0-8 15,-6 3 4-15,-3 0-8 16,3 3 4-1,-3 5 0-15,0 3 0 0,-3 5-4 16,3 5 4-16,-2 2-4 16,-1 15 0-16,0-4 4 15,6 8-4 1,3 11 0 0,6-8 4-16,3 3-4 15,6-1 0-15,-6-2 0 0,9-5 0 16,0-6 0-16,0 4 0 15,-1-12 0-15,1-2 0 16,-3-6-32 0,0-7-24-16,0-1 56 15,-3-10 0-15</inkml:trace>
  <inkml:trace contextRef="#ctx0" brushRef="#br0" timeOffset="25231.601">1684 16425 368 0,'-3'0'192'0,"0"0"-128"0,3 0 8 16,0 0-16-16,0 0 0 0,0 0-4 15,0 0-4-15,0 0-28 16,0 0 0-16,-3-2-12 16,1 2 4-16,-4 2-12 15,0 4 4-15,0 2 0 16,0 7 0-16,0 4 4 15,0 2-4-15,3 0 4 0,3 6-4 16,0-3-4-16,3-1 4 16,3 1-4-16,3-3 4 0,0-5-4 15,0 5 0-15,2-7 0 16,4-1 4-16,3-5-4 16,6-3 0-16,-9-2 0 15,9-3 0-15,-6-3 4 31,2-2-4-31,-2-6 0 0,0-10 0 16,3 5 0-16,-9-13 0 16,0 0 0-16,-12 0 0 15,0-3 0-15,-15 3 0 16,-3 0 0-16,-3 2 0 16,3 4 0-16,-6 4 0 0,4 6 0 15,2 5-4-15,0 11-16 16,3 7-24-16,0 14 44 15,0 10 0-15</inkml:trace>
  <inkml:trace contextRef="#ctx0" brushRef="#br0" timeOffset="25875.467">2039 16738 712 0,'-6'-16'216'0,"-3"13"-196"0,9 3-4 0,-3 0-12 32,0 0 4-32,0 3-8 15,-3 7 0-15,3 1 4 0,0 13-4 16,0-1 0-16,3 1 0 15,0 0 0-15,3-3 4 16,-3-2-36-16,3-3-12 16,0-6 44-16,3-4 0 15</inkml:trace>
  <inkml:trace contextRef="#ctx0" brushRef="#br0" timeOffset="26138.12">2229 16431 728 0,'-6'-16'204'0,"6"8"-184"15,0 8 0 1,0 0-16-16,0 0 4 16,0 2-8-16,0 4 0 15,0 12 4-15,0 9-4 16,6-1 0-16,-6 6 0 0,3 0 4 15,-3-3-4-15,0 3 0 16,0-3 0-16,0-6-20 16,0-1 0-16,0-9 20 15,-3 0 0-15</inkml:trace>
  <inkml:trace contextRef="#ctx0" brushRef="#br0" timeOffset="26391.381">2262 16219 832 0,'9'-8'136'0,"26"8"-128"16,-23 0 4-16,3 3-8 16,6 7 0-16,3 9-4 15,3 7 4-15,2 9-4 0,-5 12 4 16,0 6-4-16,-9 5 4 15,0 6-4-15,-6 7 0 16,-9 6 0-16,-6 13 0 16,-3-8-8-16,-9-3 0 15,-6-5 8-15,-11 1 0 16</inkml:trace>
  <inkml:trace contextRef="#ctx0" brushRef="#br0" timeOffset="45964.448">11646 10713 560 0,'0'0'280'0,"0"-8"-212"16,0 5-32-16,0-2-20 16,0 2 4-16,0 1-8 15,3-1-4-15,0 1-4 16,3-1 0-16,0 0-4 0,0 3 4 15,0 3-4-15,0 7 0 16,0 1 4-16,0 2-4 0,-3 0 0 16,-3 3 4-16,-3 3-4 15,-3-1 0-15,-3-2 0 16,0-2 0-16,-3-4 0 16,0-5 4-16,1-2-4 0,-1-8 0 15,-3-3 0-15,6-8 0 16,3-3 0-16,3 1 0 15,3-3 0-15,3 2 0 16,3 1 0-16,3-1 0 16,0 3 0-16,6 3 0 15,-3 5 0-15,2 3 0 16,-2 5 0-16,0 5 0 0,-3 0 0 31,-3 6 0-31,-3 5 0 16,-3 0 0-16,-6 5 0 15,-3-3 0-15,-3 1 0 16,-3-1 0-16,1-7 0 16,-1-3 0-16,-3-5 0 15,6-9 0-15,3-4 0 16,6-3 0-16,3-9 0 0,3 4 0 0,3-1 0 16,6 3 0-16,3 1 0 15,0 1 0-15,2 6 0 16,1 6 0-16,-3 4 0 15,0 4 0-15,-3 7 0 16,-3 3 0-16,-6 5 0 31,-3 3 0-31,-6 5 0 0,-6-5 0 16,0 0 0-16,-3-6 0 16,-3-7 0-16,0-6 0 15,4-5 0-15,-4-8 0 16,6-5 0-16,3-8 0 0,3-3 0 15,3-3 0-15,6 3 0 16,3 3 0-16,6 3 0 16,6 2 0-16,-3 8 0 0,2 5 0 15,1 3 0-15,-3 8 0 16,0 8 0 0,-6 5 0-16,-3 6 0 15,-6 5 0-15,-6-3 0 16,-6-6 0-16,-3-1 0 15,-3-7 0-15,0-1 0 16,4-12 0-16,-4-4 0 16,6-6 0-16,3-8 0 15,6-8 0-15,3 0 0 16,6 3 0-16,3-3 0 16,6 8 0-16,0 3 0 15,-1 8 0-15,-2 2 0 0,0 6 0 16,-3 7 0-16,-3 4 0 15,-3 4 0-15,-3-2 0 16,-3-3 0-16,0 1 0 16,-3-4 0-16,-3-5 0 15,0-2 0-15,0-6 0 0,0 1 0 16,1-3 0-16,2-1 0 16,3-7 0-16,3 2-4 15,6 1-8-15,0-1 12 16,2 17 0-16</inkml:trace>
  <inkml:trace contextRef="#ctx0" brushRef="#br0" timeOffset="49398.772">2845 14719 592 0,'0'-19'272'0,"3"-5"-228"0,-3 19-20 16,6-3-4-16,-3 0-4 15,3 0-12-15,0 0 4 0,9 0-4 16,-3 3 0-16,3 0-4 31,0 2 0-31,-1 1 0 16,1 4 4-16,3 4-4 15,-6 1 0-15,0 7 8 0,-6 2 0 16,-3 5-8-16,-6 3 4 16,-3-1-4-16,-12 1 4 15,-3 0-4-15,-2-6 4 16,-1-4-4-16,0-6 0 0,0-6 0 16,3-4 4-16,9-9-4 15,-3-7 0-15,12-4 0 16,6-4 0-16,12 2 0 15,-3 0 0-15,9 0 0 16,6 6 0-16,-3 5 0 16,2 2 0-1,1 6-4-15,3 2 4 16,-6 6 0-16,-6 2 0 16,0 8 0-16,-7 6 0 15,-2 2 0-15,-6 6 0 16,-6-4 0-16,-6 4 4 15,-2-3-4-15,-7-6 0 0,0-5 0 16,-3-5 0-16,3-5 0 16,0-8 0-16,3-6 0 15,3-7 0-15,7-1 0 0,2-5 0 16,6 6 0-16,2-1 0 16,7 3 0-16,3 3 0 15,3 5 0-15,0 3 0 16,3 7 0-16,-6 6 0 0,0 8 0 15,-6 8 0-15,-9 3 0 16,-6 2 0-16,-3 2 0 16,-15-1 0-16,3-4 0 15,-3-7 0-15,0-6 0 16,1-13 0-16,2-6 0 31,3-7 0-31,6-5 0 0,0-9 0 16,9 1 0-16,6-3 0 15,9 2 0-15,-6 6 0 16,6 5-4-16,0 6 0 16,6 4-64-16,-9 12-280 0,5 4 348 15,-11 3 0-15</inkml:trace>
  <inkml:trace contextRef="#ctx0" brushRef="#br0" timeOffset="52702.883">3030 14735 280 0,'-3'0'144'0,"-3"-3"-48"0,6 3 0 16,0 0-32-16,0 0 8 16,0 0 4-16,0 0-28 15,0 0-20-15,0-3-12 0,0 3 0 16,0-2 0-16,0-1-8 16,0-2 0-16,3-1-4 15,0 1 4-15,3 0-4 16,0 0 0-1,0-3 0-15,3 0 0 16,-1 0 0-16,4 0-4 16,0 0 0-16,3 0 4 15,3 0-4-15,0 0 0 16,0-2 0-16,6 2 0 16,-7-8 4-16,4 5-4 0,3-2 0 15,9 2 0-15,-9-5 0 16,5 3 0-16,4-5 0 15,3 2 4-15,-3-8-8 16,-1 3 4-16,4-6 0 16,0 6 4-16,2 0-4 15,-2 0 0-15,-3 2 0 0,0 1 0 16,-4-1-4-16,4 1 0 16,-3 5-32-16,-6-1-24 15,6 4 60-15,-7 2 0 16</inkml:trace>
  <inkml:trace contextRef="#ctx0" brushRef="#br0" timeOffset="54827.329">4774 13975 312 0,'-6'-5'160'0,"-3"16"-80"0,6-14 0 0,0 3-8 16,3 0 8-16,-3-3-32 16,3 3-16-16,-3-2-16 31,3-4 0-31,0 1-8 0,0 2-4 16,3 1 0-16,0 2 0 15,0 0 0-15,0-3 4 16,0 0 4-16,0 1 0 15,0-1-4-15,-3-5 4 16,0 8-4-16,0 0 0 0,-3-2-4 16,0 2 0-16,-3-3 0 15,0 3 0 1,3-5-4 0,3 5 0-16,0-6-16 0,6 4-8 15,0 2 24-15,3 5 0 16</inkml:trace>
  <inkml:trace contextRef="#ctx0" brushRef="#br0" timeOffset="56590.725">3747 14219 288 0,'-3'-8'152'16,"6"2"-136"-16,-3 6 0 0,0-2-16 15,3-1 8-15,3 1-8 16,3-1 8-16,0 0 0 31,3-2 0-31,9 0-8 0,2-3 0 16,1 2-152-1,0 1 8-15,3 0 144 16,-3 2 0-16</inkml:trace>
  <inkml:trace contextRef="#ctx0" brushRef="#br0" timeOffset="56749.96">4348 14020 456 0,'0'-26'248'0,"3"13"-232"0,-3 10 8 15,3 0-24-15,0-2 8 16,6 0-32-16,6-1 0 31,6-2 24-31,3 3 0 0</inkml:trace>
  <inkml:trace contextRef="#ctx0" brushRef="#br0" timeOffset="57713.412">4000 14203 384 0,'-6'-3'200'0,"0"1"-104"0,6-1 8 0,3-2-64 16,3-1-12-16,3-2-16 15,3 0 4-15,6-2-8 16,0-1 0-16,2 1-8 16,4 2 0-16,6-3 0 15,0-2 0-15,6-3 0 0,2 0 4 16,10-2-8-16,-1-6 4 16,1 0 0-16,3-5 0 15,2 2 0-15,4 1 4 16,-7 0-4-1,4-1 0-15,6 1-12 0,-1-1 4 16,1 6-8-16,-1 0 0 16,-2 0 8-1,2 0 0-15,-5-1 8 16,-4 1 0-16,1 0 0 16,0 2 4-16,2 1-4 0,-2-6 0 15,-1 3 0 1,4 0 0-16,-1-6-16 15,-2-2-12-15,0 0 20 16,-1-3 8-16,1 3 0 0,-6 0 0 0,2 0 0 16,4 0 8-16,-4 3-8 15,4-1 8-15,0 1-8 16,-7 2 8-16,4-5-8 16,5 5 0-16,-5 3 0 15,3-6 0-15,2 1 0 16,4-1 0-1,5-4 0-15,-2 1 0 16,-4 1 0-16,1-5 0 16,2 2 0-16,-5-2 0 15,0 2-8-15,-4 0 8 0,7 1 0 0,-4-1 8 16,1 0-8-16,-1 3 8 16,1 0-16-1,0 2 8-15,-1 1 0 16,1-3 0-16,2 0-32 0,1 0 8 15,-1 0-40-15,1-1 0 16,3-4 8-16,-4 2 8 16,1 3 16-16,-1 0 0 15,4 3 0-15,-7-3 0 16,1 2-120-16,8 1 0 0,1 2 152 16,-4-3 0-16</inkml:trace>
  <inkml:trace contextRef="#ctx0" brushRef="#br0" timeOffset="58284.808">10757 11163 144 0,'50'-11'72'0,"1"-7"-40"16,-39 12 0-16,6-2-8 15,11-2 8-15,4-3-8 0,0-1 0 16,-1 1-16-16,4-3 8 0,0 3-16 15,6 0 0-15,-1 0-8 16,-2-1 8-16,6-2-8 16,-4 1 0-1,1-1 8-15,0 3 0 16,-1-6 8-16,-5 0 8 0,-3 4 16 16,-1-1 0-16,-2-3 16 15,0-2 8-15,0 0-24 0,0 2 8 16,-7 6-32-16,-2 0 8 15,-3 0-16-15,-3 2 8 16,-3 3-56-16,-3 0 8 31,-3 6 40-31,-3-1 0 0</inkml:trace>
  <inkml:trace contextRef="#ctx0" brushRef="#br0" timeOffset="60423.183">4762 13869 440 0,'0'0'240'0,"-6"-2"-128"0,6 2-40 16,0 0-60-16,0 0 4 0,0 5 0 15,0 3-4-15,0 3 0 16,0-1 4-16,0 3-8 16,0 1 0-16,-3-4 4 15,-3-2-4-15,-3-3 0 16,-3 3 0-16,-6-10-4 15,7-1 0-15,-4-15-4 16,6-1 4-16,0 1-4 0,6 2 0 16,3-3 0-1,3 3 0-15,9-2 0 16,3 7 0-16,2 3 0 16,7 3 0-16,-3 2 0 15,0 9 0-15,-3-1 0 0,-3 11 0 16,-6 0 0-1,-6 5 0-15,-9-3 4 16,-9-2-4-16,-3-3 0 0,0 1 4 16,-6-9-4-16,3-5 0 15,1-5 0-15,8-9 0 16,3-4 0-16,9-1 0 16,6-2 0-16,6-3 0 15,2 6 0-15,7 2 0 0,0 5 0 16,0 6 0-16,-3 5 0 15,-3 5 0-15,-3 3 0 16,-6 8 0-16,-9 5 0 16,-6 6 0-16,-6-3 0 15,-3-3 0-15,-3-3 0 16,-3-2 0 0,0-10 0-16,4-6 0 0,5-11 0 15,6-8 0-15,6-4 0 16,3-4 0-16,9-5 0 15,3 3 0-15,3 3 0 0,5 5 0 16,-2 5 0-16,0 5 0 16,0 9 0-1,-3 7 0-15,0 5 0 0,-6 4 0 16,-6 9 0 0,-3 1 0-16,-6 3 0 15,-6-1 0-15,0-5 0 16,0-2 0-16,-3-6 0 15,3-8 0-15,-3-7 0 16,3-9 0-16,3-2 0 0,9-3 0 0,3 0 0 31,6 0 0-31,0 0 0 16,0 9-8-16,0 1-60 16,0 6-172-16,-3 19 240 0,-6 2 0 15</inkml:trace>
  <inkml:trace contextRef="#ctx0" brushRef="#br0" timeOffset="61710.208">7554 12592 240 0,'3'-14'128'0,"47"-7"-88"0,-44 16 0 16,3 0-8-16,3-6 0 0,3-2 24 15,3-1 8-15,6-4-24 16,3-1 8-16,-4-4-24 16,1 1 0-16,0-4-24 0,0 2 8 15,3 0-8-15,2 3 8 16,4 0 0-16,12-3 0 15,-4 3 12-15,4 0-4 32,3 0-16-32,2-3 0 0,4 0 0 15,-1 0 4-15,4-2-4 16,9 2 4-16,2 0-8 16,-3 0 4-16,1-2 0 15,-1-3 4-15,1-3-8 0,-4-2 4 16,-2-1-20-1,5 6-16-15,-2 3-44 0,-1-1 8 16,4 3-80-16,8 1 0 16,-5-1 72-16,-4 3 8 15,10 0 64-15,-4-3 8 16,-2 3 24-16,-1-1 8 0,-5 1 32 16,2 3 8-16,-5-3-64 31,2 2 0-31,1-7-8 15,2-1 0-15,3 3 24 16,7 0 8-16,-7-2-8 0,1 2 0 16,2-5 24-16,-2-3 8 15,-1 6-32-15,-2 5 8 16,-7 2-24-16,-8 3 8 16,-7 3-168-16,-5 2 8 0,-3 1 144 15,-9-3 0-15</inkml:trace>
  <inkml:trace contextRef="#ctx0" brushRef="#br0" timeOffset="74688.128">15846 5771 280 0,'0'-3'144'0,"0"0"-144"0,0 3 0 16,0-2 48-16,3 2 8 15,0-3 24-15,0 0 8 16,0 1-32-16,0-1 0 0,3 0-28 15,0 1 0-15,0-1-12 16,0 0 4-16,6-2-12 16,6 0 0-16,5-3 0 15,7 0 0-15,12 0 0 16,3 0-4-16,2-2 0 16,7-4-4-16,5 6 4 15,7 3-4-15,-1 0 0 16,1-1 4-16,5 4 0 0,1-6 0 0,5 3 4 31,6-3-4-31,10 0 0 16,2-3 0-16,3 3-4 15,-3 0 4-15,4 3-4 16,-4 2 0-16,3-2 4 16,-9 2-4-16,-5-2 0 15,-1 0 4-15,-6-3 0 0,-2 3-4 16,-1-9 4-16,-8 9-4 15,-4-13 0-15,-5 7 4 16,-1-2-4-16,-11 2 0 16,-3 1 0-16,-7 2 0 15,-5 0 0-15,-6 2-4 16,-3 1-4-16,-6 0-8 0,-6 2-40 16,-4 1-60-1,-5 2 116-15,-3 2 0 16</inkml:trace>
  <inkml:trace contextRef="#ctx0" brushRef="#br0" timeOffset="138420.998">7137 10663 416 0,'0'0'224'0,"-9"-3"-96"15,9 3-36-15,0 0-48 16,0 0-24-16,3-3 4 0,0-2-4 16,0 0-12-16,3 2 4 0,0 1-4 15,3-1 0-15,3 3-8 16,0 0 4-16,0 0-4 16,3 3 4-16,-3-1-4 15,-1 1 0-15,1 2 0 31,0 0 4-31,-6 1-4 0,-3 2 0 16,-6 5 0-16,-6 0 4 16,-9 0-4-16,1-2 0 15,-1-3 0-15,-3-8 0 16,3-5 0-16,0-1 0 16,3-2 0-16,3-2 0 15,6-6 0-15,6 0 0 0,6-3 0 16,3 1 0-16,6 2 0 15,6-2 0-15,0 4 0 16,3 4 0-16,-1 4 0 0,1 6 0 16,-6 6 0-16,-3 4 0 15,-3 4 0-15,-6 7 0 16,-6 8 0-16,-9-3 0 16,-6 3 4-1,-9-2-4-15,-3-6 0 16,1-2 0-16,-1-9 0 15,3-5 0-15,3-5 0 16,3-8 0-16,6-5 0 16,7-3 0-16,5 0 0 15,5-2 0-15,7-1 0 16,3 4 0-16,6 1 0 0,0 4 0 16,-3 4 0-16,0 6 0 15,-3 3 0-15,-4 5 0 16,-2 5 0-16,-6 3 0 15,-6 5 0-15,-6-5 0 16,1 3 0-16,-1-6 0 0,-3 0 0 16,0-8 0-16,3-5 0 15,0-5-4-15,3-3 0 16,6-2-20-16,-3 2 24 0,3 2 0 16</inkml:trace>
  <inkml:trace contextRef="#ctx0" brushRef="#br0" timeOffset="147484.177">3033 14748 104 0,'12'-3'56'0,"-9"-7"0"0,-3 7 8 0,0 0-40 15,0-2 8-15,3 0 8 16,0-1 8-16,0-1-16 16,0-1 8-16,-1 2-32 15,1-2 8-15,3 0-24 16,0 0 8-16,6-2-16 16,6-6 0-16,-3 0-16 15,3-8 0-15,0 1-32 16,3-9 8-16,2-3 56 15,1 1 0-15</inkml:trace>
  <inkml:trace contextRef="#ctx0" brushRef="#br0" timeOffset="148216.307">3804 13864 128 0,'32'-45'72'0,"34"11"-80"0,-54 23 8 15,6-2 0-15,-1-3 8 16,4-2 32-16,0-1 8 0,0-2 0 16,3-3 0-16,0-2-24 15,-1-1 8-15,1-2-24 16,6 0 0-16,-6-16-8 16,3 5 0-16,2 3 0 0,10-2 0 15,0-4 0-15,-4 4 8 31,1 1 8-31,-3 4 0 16,0 0-8-16,-1-1 0 16,4 4-8-16,-3-4 8 0,0-5-8 15,2-2 0-15,1 0 8 16,0-1 8-16,-1 1-8 16,1 2 8-16,6 1-16 15,0 2 0-15,-4-3 0 0,1 6 0 16,3-3 8-16,-4 0 0 15,1-3 48-15,0 0 0 16,-4-5 0-16,4 0 0 16,3 0-40-16,-4 0-4 15,4 0-12-15,6-2 4 16,-4 4-4-16,1 4 4 0,3 2-8 16,-4-3 4-16,-2 0 0 15,0 1 0-15,-4-1 0 16,4-8 0-16,-3 6 0 15,-1 2 0-15,1-2 0 16,3 2 4-16,-1 0-4 16,4 1 4-1,-3 2-4-15,-1 2 4 16,1 1-4-16,0-3 0 16,2-5 4-16,-5 2 0 0,0-2 8 15,-1-1 0-15,-2-2 4 16,0 3-4-16,3 0-8 15,-1 2 0-15,1-2-4 16,0 5 4-16,-1 5 0 16,-2-3-4-16,3-2 4 0,-6 6 0 15,-1 1-4-15,-2 4 0 16,-3 0 0 0,0-4 0-16,-7 7-32 15,1 1-36-15,-3 1 68 16,-6 8 0-16</inkml:trace>
  <inkml:trace contextRef="#ctx0" brushRef="#br0" timeOffset="149086.569">11763 7387 560 0,'-27'-18'280'0,"18"10"-232"16,9 8-16-16,0 0-4 15,-3-6-12-15,3 1-4 16,3 0 4-16,6 0-12 16,9-1 0-1,20 1 4 1,4 0 0-16,9-3-8 0,2 0 0 16,4-3 0-16,8 1 4 15,7-1-4-15,-1 0 0 0,1-2 0 16,5-5 0-16,0-3 0 15,-2-1 0-15,-1 1 0 16,-8 0 0-16,-7 3 0 31,-5 2 0-31,-4 0 0 16,-8 3 0-16,-6-1-20 0,-7 1-8 16,-5 5 28-16,-6 0 0 15</inkml:trace>
  <inkml:trace contextRef="#ctx0" brushRef="#br0" timeOffset="149433.887">12891 6834 820 0,'-33'-29'144'0,"30"16"-128"16,3 10-4-16,6 1-4 15,6-1 0-15,6 0-4 16,5 3 0-1,4 0-4-15,9 3 0 16,6 0 0-16,-4 4 0 0,4 4 4 16,-3 2-4-16,-4 3 0 15,-2 5 0-15,0 3 0 16,-12 0 0-16,-3 8 0 16,-7-3 0-16,-11 3 0 15,-5-1 0-15,-10-2 0 0,-9 6 4 16,-6-3-4-16,-3-6 0 15,1-2 0-15,2-6 0 16,0 1 0-16,3-3 0 16,6-3 0-16,4-2-4 15,5-3-20-15,3-1-32 16,3 4 52-16,3 2 4 0</inkml:trace>
  <inkml:trace contextRef="#ctx0" brushRef="#br0" timeOffset="151004.248">4881 12573 608 0,'-3'-8'264'0,"3"0"-228"0,0 8-12 16,0 0-8-16,3-3-4 16,0 1-4-16,0 2-4 15,3 2 0-15,6 1 4 0,0 2-4 16,0 6 0-1,0 0 0-15,3 2 4 16,-10 5-8-16,1 1 4 16,-6-1 0-16,-6 1 0 0,-2-3-4 0,-7-3 4 15,0-5-4-15,0-3 0 16,0-5 0-16,3-8 0 0,3-5 0 31,3-5 0-31,3-4 0 16,6 1 0-16,3 0 0 15,3 0 0-15,6 5 0 16,0 3 0-16,6 2 0 16,5 3 0-16,-5 6 0 15,-3 2 0-15,-3 5 0 0,-3 5 0 16,-9 6 0-16,-6 6 0 16,-6 4 0-16,-6-2 0 15,-6-3 0-15,-2 0 0 16,-4-5 4-16,3-3-4 15,3-5 0-15,3-5 0 16,6-6 0-16,6-5 0 0,6-5 0 16,9-6 0-16,3 1 0 15,9-1 0-15,0 4 0 16,6 4 0-16,-1 6 0 0,-8 5 0 16,0 5 0-16,-6 8 0 15,-6 3 0-15,-6 8 0 31,-6-3 0-31,-9 8 0 16,-6 0 0-16,1 0 0 0,-7-5 0 16,3-8 0-16,6-8 0 15,3-11 0-15,3-7 0 16,6-9 0-16,9-7 0 16,9-9 0-16,9 4 0 15,0 2 0-15,3 7 0 0,-1 4 0 16,-2 7 0-16,-6 9 0 15,-3 10 0-15,-6 7 0 16,-6 4 0-16,-3 5 0 16,-6 2 0-16,-3 1 0 15,0 2 0-15,-3-8 0 16,-5-5 0 0,2-11 0-16,3-8 0 15,0-4 0-15,3-9 0 16,3-8 0-16,3-5 0 15,3 2 0-15,3 3-4 16,0 3 4-16,0 5-12 16,0 6-16-16,0 10 32 15,0 8-4-15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0:29:08.0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16992 5178 312 0,'0'0'168'0,"0"0"-64"15,0 0 8-15,0 0-56 0,0 0 0 16,0-3-20-16,0 1 0 16,3-4-16-16,-3 1-8 15,3-3 0-15,0 0-4 0,3-5 4 31,0 2-4-31,0-10-4 0,0 3 0 0,3-14-4 16,0 8 4-16,3-10-4 16,0 5 4-16,2-14-4 15,-2 6 0-15,3-2 0 32,-3 4 0-32,3-5 0 0,0 3 0 15,-3 0 0-15,-3 6-4 16,0 1 8-16,-3 4 0 15,0-6-8-15,-3 8 4 16,0 6 0-16,-1 2 0 0,-2 3 0 16,0 2 4-16,0 3-8 15,0 3 4-15,0 10 0 16,0-2 0-16,0 8 4 16,0-4-4-16,0 15 4 15,0-6 0-15,0 10 0 16,0-5 4-16,3 16-8 0,0-8 4 15,3 11 0-15,0-8-4 32,3 7 4-32,-3-9-4 0,6 7 4 15,-3-6-4-15,3 1 0 16,0-3 4-16,0-5-4 16,-3-3 0-16,0-5 0 15,0-3 4-15,2-2-4 16,-2-3 0-16,3-8 0 15,0 0 0-15,6-11 0 0,-6 1 0 16,6-9 0-16,-3 3 0 16,3-10 0-16,-4 2 0 15,4-13 0-15,-3 8 0 16,3-6 0-16,-6 9 0 16,0-8 0-16,-3 7 0 15,0-2 0 1,0 5 0-16,-3-2 0 15,0 5 0-15,-3-6 0 16,0 6 0-16,-1 2 0 16,-2 4 0-16,0 1 0 15,0 4 0-15,0-1 0 0,0 3 0 16,0 6 0-16,0-1 0 16,0 3 0-16,0 0 0 0,0 3 0 15,0-1 0-15,0 6 0 16,0 0 0-16,0 3 0 15,0-1 0-15,0 6 0 16,0-3 0-16,0 6 0 16,0-6 0-16,3 8 0 15,0-5 0-15,3 5 0 0,-3-2 4 16,3 5-4-16,3-3 0 16,-3 5 0-16,0-2 0 15,3 0 0-15,-3-6 0 16,3 1 0-16,-3-3 0 15,3-3 0-15,0 0 0 0,0-2 0 32,0-3 0-32,0-3 0 15,-3-2-4-15,-1-3-8 16,1 0-16-16,0-3-68 16,0 3-240-16,0-3 72 0,-3 1-12 15</inkml:trace>
  <inkml:trace contextRef="#ctx0" brushRef="#br0" timeOffset="564.251">17870 4924 448 0,'12'29'240'0,"-18"-29"-108"0,6 0-64 0,0 0-44 16,0 0-8-16,0 3 4 15,0-1-8-15,0 6-4 0,0 0 0 16,0 5-4-16,0-2 4 15,0 2-4-15,0 0 0 16,6 3 0-16,0-2 0 16,3 1 0-16,0-4-4 15,6 0 4-15,-3-1-4 0,6-2 0 16,-4-3 0-16,4-5 0 16,-3 0 0-16,3-5 4 15,-3 0-4-15,3-6 0 31,0 3 0-31,-3-8 0 0,-4 1 0 0,1-4 0 32,-3 3 0-32,-3-2 0 0,0 2 0 15,-6-5 0-15,0 5 0 16,-9-3 0-16,3 1 0 16,-12 7 0-16,4 0 0 15,-13 9 0-15,6-1 0 16,-3 6 0-16,3-3 0 0,3 5-4 15,4 0-4-15,-1 3-24 16,3 3-16-16,6 2-324 16,3-2-164-16</inkml:trace>
  <inkml:trace contextRef="#ctx0" brushRef="#br0" timeOffset="1502.696">18451 4485 376 0,'-12'8'200'0,"0"0"-88"16,12-8 8-16,-3 0-56 15,0 0-20-15,0 5-24 16,0-3 0-16,0 4-16 15,0-4 4-15,3 1 0 0,0 0 0 16,-3-3-4-16,3 0 0 16,0 0 4-16,0 0-4 0,0-3-4 15,0 0 4-15,9-10-4 16,-3 3 4-16,12-12-4 16,-3 7 0-16,8-17 0 31,-2 8 0-31,12-13 0 15,-9 5 0-15,8-5 0 16,-5 8 4-16,6-3-4 0,-6 9 0 16,12-17 0-16,-7 8 0 15,7-10 0-15,-9 7 0 16,8-10 0-16,-5 6 0 16,9-9 0-16,-9 8 0 0,11-5 0 15,-11 6 0-15,6-1 0 16,-7 8 0-16,7-7 0 15,-6 4 0-15,8-10 0 16,-8 8 0-16,3-5 0 16,-6 5 0-16,5-3 0 15,-2 0 0-15,0 6 0 0,0-6 0 16,-4 11 0-16,-2-3 0 16,0 6 0-16,-3 0 0 15,-3-1 0-15,-1 3 4 16,-2 8-8-16,-3 3 4 0,0-3 0 15,-3 8 0-15,0-5 0 32,3 5 0-32,-3 6 0 15,-3-6 0-15,-3 2-8 16,-3 4 0-16,2-1-16 16,-2 0-8-16,3 1-152 0,-3 2-208 15,3 0 224-15,-3 0-16 16</inkml:trace>
  <inkml:trace contextRef="#ctx0" brushRef="#br0" timeOffset="2235.003">19433 3069 520 0,'0'3'280'0,"0"-6"-220"0,0 3-12 0,0 0-28 16,0 0 0-16,0-5-12 15,0 2 4-15,6-2-8 16,3 0 4-16,3-3-4 15,-3 0 0-15,8-5 0 16,4-1-4-16,0 1 4 16,3 2-4-16,-3-4 4 0,-3 7-4 15,2-8 0-15,-5 8 4 16,6-3-4-16,-3 3 0 16,3 3 0-16,-3 0 0 0,0 2 0 15,-1 3 0-15,1 0 0 16,-3 0 4-16,0 8-4 15,-3-5 0-15,0 2 4 16,-3 3-4-16,0 3 0 16,0-6 0-16,0 5 0 0,-1 4 0 15,-2 1 0-15,-3 1 0 16,-3 3 0-16,0 2 0 16,-3 3 4-16,0 0-4 31,0 5 0-31,0-5 0 0,0 7 0 15,1-7 0-15,-1 0 0 0,0 0 0 16,3-6 0-16,0-2 0 16,0-3-12-16,0-2 0 15,3-3-40 1,0-3-52-16,2-5-292 16,1-5-40-16</inkml:trace>
  <inkml:trace contextRef="#ctx0" brushRef="#br0" timeOffset="4749.821">20492 3360 560 0,'-3'0'280'0,"3"-8"-236"16,0 8-12-16,0-5-16 0,0 0 4 16,3-14-16-16,0 6 4 15,3-14-4-15,-3 4 0 16,6-9-4-16,-3 3 0 16,9-11 0-16,-3 8 0 15,3-15 0-15,-3-1 0 0,3 0 4 31,0 4-4-31,-1-4 4 16,-2 6-4-16,-3 2 4 16,0 8-4-16,-3 3 0 15,0 5 0-15,0 3 0 16,-3 0 0-16,0 8 0 16,0 2 0-16,-3 8 4 0,0 3-4 15,0 11 4-15,0 2-4 0,3 11 8 16,0 0-4-16,3 10 0 15,-3-5 0-15,3 11-4 16,0-6 0-16,0 3 0 16,0 1 4-16,0 1-4 15,0-7 0-15,2 5 0 16,-2-3 0-16,6-2 0 0,-3-5 4 16,3-6-4-16,-3-5 0 15,3-8 0-15,-3 2 0 16,6-18 0-16,0 3 0 15,6-14 0-15,-7 6 0 16,7-19 0-16,-3 9 0 16,0-17 0-1,-3 6 0-15,0-9 0 16,0 9 0-16,-3-11 0 16,-4 13 0-16,1-8 0 15,0 9 0-15,0 2 0 16,-3-1 0-16,0 9 0 15,-3 5 0-15,0 1 0 0,0 7 0 16,-3 0 0-16,0 5 0 0,0 14 0 16,0-9 0-16,0 19 0 15,0-10 0-15,0 10 0 16,0-2 0-16,3 12 0 16,-3-4 0-16,3 5 0 15,-3-9 0-15,3 4 0 31,0-1 0-31,9 1 0 0,-6-3 0 16,3-3 0-16,0-3 0 16,0-2 0-16,0-3 0 15,-1-2 0-15,-2-3 0 16,3-3-4-16,-3-2 0 16,3-3-16-16,0 0-20 15,0 0-296-15,-3 0-264 0</inkml:trace>
  <inkml:trace contextRef="#ctx0" brushRef="#br0" timeOffset="5134.967">21409 3056 768 0,'-6'-5'180'16,"6"10"-164"-16,0-5 0 0,0 0-12 31,0 0 4-31,0 0-4 0,0 0 4 16,0 0-8-16,0 0 4 16,3 0 0-16,0 3-4 15,0 2 0-15,0 3 4 16,-3 2-4-16,0-2 0 15,0 8 0-15,0-3 0 16,0 6 0-16,0-3 4 0,0 5-4 16,0-8 0-16,0 3-4 15,0 0 4-15,0-5-4 16,0-4-8-16,0 1-20 16,0 0-16-16,-3-5-328 15,3 0-164-15</inkml:trace>
  <inkml:trace contextRef="#ctx0" brushRef="#br0" timeOffset="10799.174">18058 3154 320 0,'-6'-3'168'0,"3"-5"-80"0,3 8 0 0,0 0-64 16,0 0 8-16,0 0-8 15,0 0 8-15,0 6 8 16,0-4-20-16,3 6-4 16,-3 5 4-16,3 6-8 15,0-1 4-15,0 11-8 0,3-7-4 16,-6 9 0-16,0-4 4 15,0 2-4-15,0-5 4 16,-6 0 4-16,6-6-4 16,-3-5-8-1,0-2 4-15,0-8 0 16,0-1-4-16,0-12 0 16,3 2 0-16,3-13 0 15,-3 5 0-15,6-19 0 16,-3 9 0-16,9-6 0 15,-6 6 0-15,2-4 0 16,1 4 0-16,3-6 0 0,-3 6 4 16,6 2-8-16,-3 3 4 15,3 2 0-15,-3 3 4 0,6 6-8 16,-3 2 4-16,2 8 4 16,-2 0-4-16,3 8 4 15,-3 0-4-15,0 8 4 16,-3 0 0-16,0 7-4 15,-3-1 4-15,0 1-4 16,-3-4 4 0,-1-1-4-16,-2 1 4 15,0-9-4-15,0 1 4 16,0-11-8-16,0 0 4 16,0-13 0-16,0 2 0 15,3-13 0-15,-3 6 0 16,3-3 0-16,0 8 4 15,0-9-8-15,-3 1 4 0,3 3 0 16,0 2 4-16,3 0-4 16,-3 0 0-16,3 3 0 15,0 2 0-15,3 3 0 0,0 3 0 16,2 2 0-16,-2 1 0 16,3 4 0-16,-3-2 0 15,3 11 0-15,0-3 0 0,-3 5 4 16,-3-5 0-16,0 8-4 15,0 8 4-15,0-3-4 16,-4-5 0-16,1 8 4 16,0-3-4-16,-3 3 0 15,0-6 0-15,0 6 0 32,0-8 0-32,-3 0 0 0,0-3 0 15,0-3 0-15,0-2 0 16,0-5-12-16,0 0-4 15,0-3-24-15,0 0-36 16,0-6-320-16,0 6-72 16</inkml:trace>
  <inkml:trace contextRef="#ctx0" brushRef="#br0" timeOffset="11180.539">18772 3162 624 0,'-3'0'264'0,"6"2"-244"0,-3-2-8 0,0 0 8 16,0 0-8-16,0 0 0 15,0 0-4-15,3 3 0 16,-3 2 0-16,3-2-4 15,0 2 0-15,0 6 0 0,0-3 0 16,0 5-4-16,-3 0 4 16,0 0-4-16,0-2 0 15,3 0 0-15,0-1 0 16,0 1 0-16,-3-1 0 16,0-4 0-16,0-1 0 15,0 0-4-15,0-2-4 0,3-3-16 16,0 0 4-16,0 0-104 15,0 0-208-15,0 0 92 16,0 0-12-16</inkml:trace>
  <inkml:trace contextRef="#ctx0" brushRef="#br0" timeOffset="12597.866">18626 4598 248 0,'-6'-13'136'0,"0"5"-16"0,6 8 8 15,-6-2-48-15,3-1 8 16,-3 3-32-16,3 0-8 16,-3 0-32-16,3 0 0 0,1 0 0 15,-1 0-4-15,0 0-4 16,3 0 0-16,0 0-4 15,0 0 0-15,0 0 0 16,0 0 0-16,3 3 0 16,-3-1 0-16,5 4 0 0,1-1-4 15,3 5 0-15,-3 1 4 16,9 0-4-16,-3-3 0 16,9 7 0-16,-3-1 4 15,9 4-4 1,-4-2 0-16,13 8 0 15,-9-6 0-15,6 11 0 0,-7-7 4 16,16 1-4-16,-9-1 0 16,9 1 0-16,-7-4 0 15,10 5 0-15,-9-3 0 0,8 5 0 32,-8-4 0-32,12-1 0 0,-7-5 0 15,1 5 0-15,-9-5 0 16,14 5 0-16,-8-3 0 15,9 1 0-15,-10-6 0 16,4 6 0-16,-9-6 0 16,8 5 0-16,-8-2 0 0,9 5 0 15,-12-5 0-15,5 8 0 16,-5-8 4-16,3 2-4 16,-6-2 0-16,-1 3 0 15,-2-3 0-15,9 2 0 0,-9-2 0 16,5 3 0-16,-5-1 0 15,3 3 0-15,-3-5 0 32,3 5 0-32,-6-5 0 0,-1 3 0 15,-2-3 0-15,3 0 0 16,-6-1 0-16,3-1 0 16,-3-4 0-16,0 1 0 15,-1-1 0-15,1-2 0 16,-3-2 0-16,0-1 0 15,-3-2 0-15,-3-1-4 0,0 1 0 16,-3-6-8-16,0 3-12 16,-6-2-72-16,0-1-236 15,-6 3 68-15,3 0-8 16</inkml:trace>
  <inkml:trace contextRef="#ctx0" brushRef="#br0" timeOffset="14436.264">19471 4501 328 0,'-11'-3'176'0,"14"8"-80"0,-3-5 8 15,0 3-40-15,0-1-4 16,0 6-32-16,0 0 4 15,0 8-12-15,0-3-8 16,3 6 0-16,0-3 0 16,2 8-4-16,-2-6-4 0,3 3 0 15,0-2 0-15,0-3 0 0,-3-3 4 16,0-2-4-16,0-1 0 16,0-7-4-16,0-3 0 15,0-11 0 1,0 3 0-16,0-10 0 15,0 2 0-15,3-8 0 0,-3 6 0 16,0-9 0-16,0 6 4 0,0 0-4 16,0 2 0-16,0 3 0 15,0 3 0-15,3 5 0 16,-3 3 0-16,6 8 0 16,0-1 4-16,3 9-4 31,-4-1 0-31,4 6 4 0,-3-3-4 15,0 3 4-15,0-2-4 16,-3-4 4-16,0-2-4 16,0 0 0-1,-3-5 0-15,3-11 0 16,-3 2 0-16,3-7 0 16,3 3 0-16,0-12 0 0,-3 4 0 0,3-1 0 15,0 4 0-15,2-1 0 16,-2 2 0-16,3 4 0 15,0-1 0-15,6 9 0 16,-3-1 0-16,3 16 4 16,-3-5-4-16,0 11 0 15,-4-3 4 1,-2 7-4-16,0-1 0 16,-3-1 0-16,0-3 4 0,-3 9-8 15,0-9 4-15,0 1 0 0,0-3 0 16,0-3-12-16,-3-3-4 15,0-7-28-15,0 0-44 16,3-6-308 0,0 3-56-16</inkml:trace>
  <inkml:trace contextRef="#ctx0" brushRef="#br0" timeOffset="14940.864">20001 4622 632 0,'0'-10'260'0,"-3"7"-232"16,3 3-4-16,3 0-12 0,-3 0-4 15,3 3 0-15,0-1 0 16,3 1-4-16,-3 0 0 0,0 2-4 16,0-2 4-16,0 2-4 31,0 0 4-31,-3 0-4 0,0 1 0 0,-3-1 0 15,0 0 0-15,0-2 0 16,0 0 0-16,3-3 0 16,0 0 0-16,0 0 0 15,0 0 0-15,3-6 0 0,-3 4 0 32,3-1 0-32,0 0 0 0,0 3 4 0,0 0-4 31,6 0 4-31,-3 0-4 15,6 0 4-15,-3 0 0 16,3 3-4-16,-3 0 0 0,5 2 0 16,-2 0 4-16,3 3-4 15,0-3 0-15,-3 1 0 16,0-1 4-16,3 0-4 16,-3 1 0-16,3-6 0 0,-3 0 0 15,2-3 0-15,-2 0 0 16,3-5-4-16,-3 3 0 15,0-3-16-15,-3 3-8 16,0-6-120-16,0 3-292 16,-3 6 264-16,0-1-20 0</inkml:trace>
  <inkml:trace contextRef="#ctx0" brushRef="#br0" timeOffset="16062.551">20841 6138 552 0,'0'-5'280'0,"-6"-11"-216"0,3 14-28 15,3-6-16-15,0 0 0 16,0-11-16-16,0 3 4 16,3-16 0-16,0 6-4 15,3-19 0-15,-3 11-4 16,3-6 4-16,-1 8-4 31,1-13 0-31,0 11 0 0,0-8 0 16,-3 7 4-16,0-5-4 15,0 9 0-15,0 2 0 16,0 5 0-16,0 3 0 0,0 2 0 16,3 3 0-16,-3 6 0 15,3 12 0-15,0 1 4 16,3 15-4-16,-3-4 0 0,3 9 4 15,-3-4-4-15,6 7 4 16,-3-2-4-16,3 8 0 16,-4-3 0-16,1 3 0 15,0-6 0 1,6 1 0 15,0-6 0-31,3-10 0 0,0-4 0 16,3-12 0-16,-6 0 0 15,5-14 0-15,-5 3 0 16,3-10 0-16,-3 5 0 16,0-19 0-16,-3 6 0 0,-3-6 0 15,0 8 0-15,0-2 0 16,-3 5 0-16,-1 5 0 16,-2 3 0-16,0 5 0 15,0 3 0-15,3 15 0 0,0 1 0 16,0 10 0-16,0-2 0 15,3 15 0-15,3-5 0 16,0 9 0 0,-3-9 0-16,0 5 0 15,3-2 4-15,0 2-4 16,-3-4 0-16,-1 4 0 16,1-7 0-16,0-1 0 15,0-2 0-15,0-5-4 16,0-1 4-16,3-7-4 15,-3-1-4-15,3-7-52 16,-3 0-88-16,0 2-236 0,0 3-8 16</inkml:trace>
  <inkml:trace contextRef="#ctx0" brushRef="#br0" timeOffset="16763.445">21674 5718 696 0,'6'-6'228'0,"-3"1"-208"0,-3 5-4 0,0-3-8 16,0 1-4-16,6 2 0 15,-3 0 0-15,3 0 4 16,0 0-4-16,3 5 4 31,-3 0-4-31,-3 9 4 0,6-4-8 16,-6 14 4-16,0-6-4 16,-3 12 0-16,0-7 4 15,-6 7-4-15,-3-9 0 16,3 0 0-16,0-3 0 15,0-4 0-15,0-1 0 16,3-5 0-16,0 0 0 0,6-3 0 16,0-2 0-16,9-1 0 15,-3-2 0-15,3 3 0 16,-1 0 0-16,7 2 0 16,-3-2 0-16,3 10 0 15,3-5 0-15,-3 2 4 16,-3 1-4-1,0-1 0-15,-4-2 0 16,4-2 0-16,-3-1 0 16,0-5 0-16,0 0 0 0,0-8 0 15,-3 3 0-15,3-9 0 16,-3 1-4-16,6-13 4 16,-6 2-4-16,-1-8-24 15,1 6-12-15,-6-1-308 16,0 6-236-16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0:41:54.5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11706 7070 416 0,'0'2'216'0,"-3"-2"-152"0,0 0 8 16,3 0-32-16,0 0-12 16,0 0-8-16,0 3 4 15,0-3-4-15,3 3-8 0,0-1-4 16,0 1 0-16,0 2 0 16,0 0 4-16,0 3-8 15,0 0 0-15,0 0 0 16,0 0 0-16,0 3 0 15,0-1 0-15,0 1 0 16,0 0 0-16,0 2-4 0,-3 0 0 31,0 0 4-31,0 3-4 16,0-3 4-16,0 1-4 16,0-1 0-16,0 0 4 15,0 0-4-15,0 0 4 16,0 1-4-16,3 2 4 15,0-3-4-15,0 0 4 0,0 0-4 16,0 3 0-16,0-3 0 16,3-2 4-16,-1 0-4 15,1-1 0-15,0 1 0 16,3-3 4-16,3 0-4 0,0-3 0 16,3 0 0-16,6-2 0 15,-3-3 0-15,0 0 0 16,-1 0 0-16,1-3 0 0,-3 1 0 15,3-4 0-15,-3-2 0 16,-3 0 0-16,0-2-4 16,-3-1 0-16,0-2-20 15,0-3-4-15,-4 0-132 32,-2-2-240-32,0 7 216 0,-6 3-20 15</inkml:trace>
  <inkml:trace contextRef="#ctx0" brushRef="#br0" timeOffset="468.585">11530 6998 640 0,'-3'0'260'0,"6"-5"-232"16,-3 5-4-16,0 0-16 16,0 0 4-16,3-3-4 15,3 3 0-15,3 0 0 31,3 0 0-31,6 0-8 0,3 0 4 16,6-2 0-16,-4 2-4 16,4 0 0-16,0 0 4 15,0 0-4-15,3 0 0 0,-4 0 0 16,1 0 0-16,0 0 0 16,3 0 4-16,-9 0-4 15,-1-3 0-15,-2 0 0 16,0 3 0-16,-3-2 0 15,-3 2 0-15,-3 0-4 16,0-3 0-16,0 0-8 0,-3 3-8 16,0-2-44-16,-3 2-140 31,-3 0-140-31,-6-3-8 16</inkml:trace>
  <inkml:trace contextRef="#ctx0" brushRef="#br0" timeOffset="2602.589">12661 7112 304 0,'3'-3'160'15,"0"-2"-40"-15,-3 2 8 0,0-2-48 16,0-3-28-16,3 3-24 16,-3 0 0-16,3-1-16 15,-3-2 0-15,0 0-4 0,0 3 0 16,-3-3-4-16,0 3 4 16,-3 0-8-16,0-1 0 15,1 1 4-15,-4 0 0 0,0 2 0 16,0 0-4-16,0 3 4 15,0 0-4-15,-3 0 0 16,0 3 4-16,-3 0-4 31,3 2 0-31,-6 0 0 16,4 1 4-16,2-1-4 0,-3 3 0 16,0 0 0-16,3 0 4 15,0 5-4-15,3 0 0 16,0 0 0-16,0 1 4 15,3-1-4-15,0 0 4 16,3 0-4-16,0 3 4 0,3 0-4 16,0-3 4-16,0 3-4 15,3 3 0-15,0-3 4 16,3-1-4-16,0 1 0 16,0 3 4-16,3-3-4 15,0 2 4-15,3-2-4 16,0 0 4-1,0 0-4-15,3-3 0 16,-3-2 0-16,0-3 0 16,5 0 0-16,-2-1 0 15,3-1 0-15,0-1 4 0,0 0-4 16,3-2 0-16,-1-3 0 16,1 0 0-16,0 0 0 15,0-3 0-15,-3 1 0 16,0-4 0-16,3-2 0 0,-7 1 0 15,4-1 0-15,-3 0 0 16,0-3-4-16,0 1-4 16,-3 2-8-16,-3-3-8 15,-3 3-28-15,-3 0-76 16,-3 3-256-16,0 5-12 0</inkml:trace>
  <inkml:trace contextRef="#ctx0" brushRef="#br0" timeOffset="3020.969">12426 7273 560 0,'-12'-10'276'0,"6"10"-232"0,6 0-12 16,0-3-8-16,3 3-8 15,0 0-8-15,3-2 4 16,3-1-8-16,3 0 4 16,3 1-4-16,3-4 0 0,0 4 0 15,-3-4-4-15,3 1 4 31,5 0 0-31,-2 2-4 16,3-2 0-16,0 5 0 16,-3 0 0-16,-1 0 0 15,-2-3 0-15,0 3 0 16,0 0 0-16,-3 0-4 16,-3 0 0-16,0-2-16 15,-3-1-4-15,-3 0-60 0,3 3-144 0,-3 0-84 16,-1 3-12-16</inkml:trace>
  <inkml:trace contextRef="#ctx0" brushRef="#br0" timeOffset="5176.758">13659 6800 256 0,'3'-3'136'0,"-1"0"-8"0,-2 3 0 16,0 0-32-16,0 0-8 0,0 0-56 15,0 0 0-15,0 0-20 16,0 0 0-16,-2 0-4 15,-1 0 4-15,0 3-4 16,0 2-4-16,0 3 0 0,-3 3 4 16,-3 5-8-16,-3 2 4 15,-3 4 0 1,0 1 0-16,0 4 0 16,-6-1 0-16,1 1 0 15,-1-1 0-15,0 1-4 0,3-1 4 0,-3 1 0 16,3-1-4-16,3 0 4 15,1-4-4-15,-1-1 4 16,3-3-4-16,3 1 0 16,0-1 0-16,3-4 0 15,3-4 4 1,0 1-4 0,3-3 0-16,0 0 0 0,0-3 0 15,3 0 0-15,0 0 0 16,3-2 0-16,0 0 0 15,3-1 0-15,0 1 4 0,0 0-4 16,0-1 0-16,2-2 0 16,1 0 0-1,3 3 0-15,0-3 0 0,9 0 0 16,-3 0 4-16,0 0-4 16,-4 0 0-16,1 0 0 15,0 0 0-15,0 0 0 0,3-3 0 16,0 3 0-16,0-2 0 15,2-1 0-15,4 0 0 16,-6 3 0-16,0-2 0 0,-3-1 0 31,0 0 0-31,-4 1 0 16,1-1 0-16,0 1 0 16,-3-1 0-16,0 0 0 15,0-2 0-15,-3 2 0 16,-3 1 0-16,0-1 0 15,-3 0 0-15,0 1 0 0,0-4 0 16,0-1 0-16,0-1 0 16,-3-3 0-16,0-2 0 0,-3-3 0 15,-3 0 0-15,0 0 0 16,-3-5 0-16,0 0 0 0,-3 0 0 31,-3-3 0-31,0-3 0 0,-3 4 0 16,0-1 0-16,-2 3 0 15,-1-1 0-15,3 4 0 16,0-1 0-16,0 1 0 0,0-1 0 16,3 6 0-16,4 0 0 15,-1 2 0-15,6 3 0 32,0 3 0-32,0 0 0 0,3 2-8 15,3 3 4-15,0 0-16 16,3 0-12-16,0 3-32 15,0-1-116-15,3 1-164 16,6 2-20-16</inkml:trace>
  <inkml:trace contextRef="#ctx0" brushRef="#br0" timeOffset="6197.647">14236 6816 568 0,'3'-6'276'15,"-3"-2"-232"-15,0 8-16 0,0 0-4 16,0-2-4-16,0 2-12 16,0 0 0-16,0 0-4 15,-6 0 4-15,0 2-4 0,0 6 0 16,0 3-4-16,0 5 4 15,-3 5-4-15,0 3 4 16,-3 2-4-16,1 6 4 0,-1 0-4 16,-3-3 4-1,0 0-4-15,0 3 0 0,0-1 0 32,0-4 4-32,3-3-4 15,0-6 0-15,3 1 0 16,1-3 0-16,2-3 0 0,0 0 0 15,0-2 0-15,3-3 0 0,0 0 0 32,3-3 0-32,0 0 0 15,3 0 4-15,3 1-4 0,0-1 0 0,3 0 0 16,2-2 0-16,1 0 0 16,0-1 0-16,0 1 0 15,0 0 0-15,3-1 0 16,0 1 0-16,3-1 0 15,5-2 0-15,1 0 0 16,0 0 0 0,3 0 0-16,-3-2 0 15,0 2 0-15,-1-3 0 16,-2 3 0-16,-3-2 0 16,3-1 0-16,0 0 0 15,-3 1 0-15,-4-1 0 16,1 0 0-16,-3 1 0 15,0-1 0-15,-3 0 0 0,0 3 0 16,0 0 0-16,-3 0 0 16,0-2 0-16,0-4 0 15,0 1 0-15,-3 0 0 16,0-6 0-16,-3 1 0 16,0-6 0-16,-3 0 0 15,-3-5 0-15,0-3 0 0,-3 0 0 0,0 0 0 16,-3-2 0-16,-3-1 0 15,0 4 0-15,0-1 0 16,-2 3 0-16,-1-1 0 16,-3 1 0-16,3 0 0 15,0 0 0-15,3 2 0 32,0 1 0-32,3 5 0 0,4-1 0 15,-1 1 0-15,3 3-4 16,0 2-4-16,3 0-12 15,0 5-20-15,3 3-36 16,3 3-316-16,6 5-72 16</inkml:trace>
  <inkml:trace contextRef="#ctx0" brushRef="#br0" timeOffset="7085.848">14915 6768 592 0,'-6'-11'272'0,"-6"4"-236"0,6 4-16 0,0 0 4 16,0 1-8-16,0-1-8 31,-3 3-4-31,0 0 0 16,0 0 4-16,-6 3-4 16,3-1-4-16,0 6 4 0,1 5 0 15,2 1 0 1,0 4 0-16,3 6 0 0,0 2-4 15,3 1 4-15,0-1-4 16,3 3 4-16,3 1-4 16,3-1 0-16,3 0 0 0,0-3 0 15,3 3 4-15,2-2-4 16,4-1 0-16,3-5 0 16,-3-2 0-16,3-1 0 15,-3-2 0-15,5 3 0 16,1-1 0-16,0-2 0 0,3-5 0 15,0-1 0-15,-1-2 0 16,4 0 0-16,-6 0 0 16,0-3 0-16,0 1 4 15,2-4-4 1,1-2 0-16,3 0 0 16,0-5 0-16,2 0 0 15,-2 0 0-15,-6-3 0 16,3 0 0-16,0-6 0 15,-4 1 0-15,4 0 0 16,-3 0 0-16,-3-11 0 16,-3 0 0-16,3 0 0 0,-10-2 0 15,1-6 0-15,-3-5 0 16,-3 0 0-16,-6 0 0 0,0 3 0 16,-6-1 0-16,-6 1 0 15,-2 5 0-15,-1 0 0 16,-9-1 0-16,-3 4 0 15,-9-3 0-15,1 5 0 0,-4 3 0 16,-6 2 0-16,-5 4 0 31,2-1 0-31,3 5 0 16,4 1 0-16,-1 2 0 16,3 2 0-16,4 6 0 15,2 6-4-15,6 2 4 16,3 5 0-16,3 5 0 0,4 3-8 15,2 6 0-15,6 5-16 16,6 5-4-16,3-3-64 16,3-2-152-16,0-3-52 15,6-3-8-15</inkml:trace>
  <inkml:trace contextRef="#ctx0" brushRef="#br0" timeOffset="7882.844">15078 6853 704 0,'0'2'220'0,"6"12"-196"0,-6-12-8 15,3 9-8-15,0-1 4 16,3 6-8-16,0 5 4 16,0-2-4-16,0 2 0 0,0 3-4 15,0 0 0-15,0 0 0 16,0-3 0-16,0 0 0 16,0-5 0-16,-3-3-8 15,0-5-8-15,0-3-8 16,-3-5-8-16,0-8-24 15,-3-2-36-15,-3-4 20 0,0 4 0 32,0-1 88-32,0 1 0 0,0 2 88 15,0 2-24-15,0 1-28 16,3 3-24-16,3 2-4 16,3 0-4-16,6 0-8 15,3 0 0-15,3 0-4 16,0 0-4-16,2-3 0 0,1-2-4 15,3-3 0-15,3-3 4 16,0-5-8-16,0-2 4 16,2-3 0-16,-5-1 4 15,-3 1-4-15,-3-3 0 16,-6 6-4-16,-3-1 4 16,-3 3 0-16,0 3 4 0,-3 3-8 15,-3-1 4-15,0 6 0 16,-3 2 0-16,0 3 0 15,0 3 0-15,0 5 4 16,0 2-4-16,3 6 0 0,0 3 0 16,0 2 4-16,3 3-4 31,0 2 0-31,0 1 0 0,0-1 0 16,3 3 0-16,0-5 0 15,0 2 0-15,0 1 0 16,0-3 0-16,0-6 0 15,0 1 0-15,0-3 0 16,0-3 0-16,0-3 0 16,0-2 0-16,0-2-4 0,0-4 0 15,-3-2-16-15,0 0-12 16,0 0-144-16,0 0-280 16,-3 3 304-16,-3 0-8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1:03:08.5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18245 8490 544 0,'3'-5'284'0,"-3"-3"-240"0,0 8-4 16,0-2-20-16,0-1 0 0,0 0-12 15,0 1 0-15,0 2-4 32,-3 2 4-32,0 6-4 15,0 3 4-15,0 5-4 16,0 2 0-16,-3 6 0 15,3 2-4-15,-3 4 4 16,0 1 0-16,1-2-4 16,-4-2 0-16,3-3 4 15,0-6-4-15,0-2 0 0,0 0 4 0,3-5-4 16,0-9 0-16,3-4 0 16,0-9 0-16,6-10 0 15,0 0 0 1,3-3 0-16,0-3 0 15,0-2 0-15,2 0 0 16,1-3 0-16,3 1 0 0,0 4 0 0,0 1 0 16,0 5 0-16,3 2 0 15,-3 3 0-15,-4 6-4 16,1 4 4 0,0 9 4-16,0 5-4 15,0 5 0-15,-3 8 0 16,-3-2 0-16,0 2 0 15,-3 0 0-15,0 0 0 16,-3 0 0-16,0-5 0 16,0 0 0-16,0 0 0 15,0-8 0-15,3-3 0 16,0-5 0-16,0-5 0 0,3-6 0 16,3-4 0-16,3-4 0 15,3-2 0-15,-1 0 0 0,4 0 0 16,-3-1 0-16,0 4 0 15,6-1 0-15,-6 1 0 16,0 2 0-16,-1 3 0 16,1 5 0-16,0 3 0 15,0 5 0-15,0 2 0 32,0 6 0-32,0 3 0 0,0 2 0 15,0 5 0-15,-1 1 0 16,-2-1 0-16,0 1 0 15,0 0 0-15,-6-1 0 16,-3 3 0-16,0 0 0 16,-3 6 0-16,0-6 4 15,0 0-4-15,0 0 0 0,0-2 0 16,-3-1 0-16,3-2 0 16,-3-3 0-16,3 1 0 15,-3-1 0-15,0-5-4 16,3-5 0-16,-6-3-12 0,6 0-20 15,0-6-280 1,6 1-316-16</inkml:trace>
  <inkml:trace contextRef="#ctx0" brushRef="#br0" timeOffset="749.078">19147 8176 288 0,'0'-8'152'16,"3"2"-32"-16,-3 4 0 0,0 2-40 15,0-6-8-15,0 4-44 16,0-1 4-16,0 1-12 16,3-4-8-16,0 4 8 15,0-1-4-15,-3 3-8 0,3-3 0 16,-3 3 0-16,0-2 0 16,0 2-4-16,0 0 4 0,0-3-8 15,0 3 4-15,0 3-4 16,0-1 4-16,-3 1-4 15,0 2 0-15,0 6 4 32,-3-1-4-32,0 4 0 15,0 4 0-15,-3 1 0 16,0 2 4-16,0 5-4 16,-3 6 0-16,1 8 0 0,2 2 0 15,0-2 0-15,3 7 0 16,0-4 0-16,3-1 0 15,3 0 0-15,0 1 0 0,3-6 4 16,3-3-4-16,3 1 0 16,0-1 0-1,0-2 0-15,-1-3 0 16,1-3 0-16,3-2 0 16,-3-5-4-16,-3-1 4 15,3-7-4-15,0-3-8 0,3-6-52 0,3-4-148 16,3-1-140-16,0 0-8 15</inkml:trace>
  <inkml:trace contextRef="#ctx0" brushRef="#br0" timeOffset="1334.244">19876 8051 672 0,'3'-10'240'0,"-3"10"-208"16,0 0-8-16,0 0-12 15,3 2-4-15,0 1 0 16,3 2 0 0,3 1-4-16,6 1 0 0,-3 7-4 15,-3 4 0-15,0 3 4 16,0 3-4-16,0 5 4 16,-3-5-4-16,0 3 0 15,-1 2 0-15,1 2 0 16,0 6 0-1,0 3 0-15,0 0 0 0,-3-3 0 16,0 8 0-16,-3-5 0 16,0-1 0-16,-3 1 4 0,0 0-4 15,-3-3 0-15,-3 0 0 16,-5 0 0-16,-1 2 0 16,-3-2 0-16,-3-2 0 15,-6-3 0-15,3-1 0 0,1-4 0 16,-1-6 0-16,6-2 0 31,0-4 0-31,6-1 0 16,0-4 0-16,0-2 0 0,6-3-4 15,-3 1 4-15,3-4-12 16,0 1-32 0,4-3-32-16,2 0-316 0,0 0-88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1:15:44.7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12819 10779 328 0,'-3'0'168'16,"3"-17"-48"-16,0 15 8 0,0 2-44 0,0-6-32 0,0 3-24 16,0 1-12-16,0-1 4 15,0 0-8-15,0 3-4 31,0 0 0-31,3 3-4 16,-3 2 4-16,0 4-4 16,0 2 0-16,0 5 0 15,0-2 4-15,0 3-8 0,3 2 0 16,0 0 4-16,-3 1 0 16,0-1-4-16,3 3 0 15,-3 3 0-15,3 0 4 16,-3 3-4-16,3-1 0 15,0 1 0-15,0 0 0 16,0-1 0-16,0-2 0 0,0 0 4 16,0-5-4-16,0-1 0 15,0 0 0-15,0-2 0 16,0-1 0-16,-1 4 0 16,1-6 0-16,0-1 0 0,-3-1 0 15,3-1 0-15,0 0 0 16,0-3 0-1,0-3 0-15,0 4 0 16,0-4 0-16,0 1 0 16,0-1 0-16,0 1 0 15,0-3 0-15,0-1 0 0,0 1 0 16,3 0 0-16,0 0 0 16,3 0 0-1,0-3 0-15,0 0 0 0,3 0 4 16,-1 0-4-16,1 0 0 15,3 0 0-15,3-3 0 16,-3 0 0-16,0-3 0 16,2 1 0-16,1-1 0 15,3 4 0-15,0-7 0 16,0 4 0-16,-1-1 0 0,-2 3 0 16,0 1 0-16,0-1 0 15,3-3 0-15,-6 4 0 16,-1-4 0-16,1 3 0 0,-3 1 0 15,0-1 0-15,-3 0 0 32,-3-2-4-32,0 2 4 15,-3-3-12-15,-3 1-8 0,0-1-40 16,-3 1-92-16,-3-4-224 16,0-2-8-16</inkml:trace>
  <inkml:trace contextRef="#ctx0" brushRef="#br0" timeOffset="403.557">12804 11042 728 0,'-6'0'208'0,"6"-3"-192"0,0 3 0 15,0 0-4-15,3 0-4 0,0 3 4 16,3 0-8-16,6-3 0 16,3 0 0-16,6 0-4 15,2-3 4-15,4 0-4 16,3-3 4-16,-4 1-4 15,1-1 0-15,3 4 0 0,-6-1 0 16,-1 0 0-16,1-2 0 16,-3 2 0-16,0 0 0 15,-3 0-4-15,-4 0 0 32,-2 3-12-32,-3-2-8 0,-3 2-40 15,-3-3-140-15,0 3-132 16,0 3-16-16</inkml:trace>
  <inkml:trace contextRef="#ctx0" brushRef="#br0" timeOffset="819.151">12727 10735 592 0,'-6'-11'272'0,"3"11"-228"15,3 0-20-15,3-3-4 16,0 0-4-16,3 0-8 16,3 3 4-16,3-2-4 0,5 2 0 15,10-3-4-15,-3 3 0 16,6-3-4-16,2 0 4 15,1 0-4-15,0-2 4 0,-1-1-4 16,4 1 0-16,-3-3 0 16,-1-1 0-16,1 1 0 15,0 0 0-15,-1-1 0 16,-2 1 0-16,0 0 0 16,-7 2 0-16,-2 1 0 15,0-4 0-15,-3 7 0 0,-3-1 0 16,-3 0-8-16,-1 3-4 15,-2 0-44-15,-6 3-96 16,6 0-232 0,0-1-20-16</inkml:trace>
  <inkml:trace contextRef="#ctx0" brushRef="#br0" timeOffset="3537.619">13778 10538 304 0,'0'-8'160'0,"-3"11"-40"0,3-3 8 15,0 0-48-15,-3 0-24 0,0 3-28 16,3-1 0-16,-3 1-20 16,0 3 0-16,3 2 8 15,-3 3-4-15,0 3-8 16,0 0 4-16,3 2-4 15,-3 6 0-15,3 0 0 16,0 3 0-16,0 3 0 16,0 2 0-1,0 1 0-15,0-1 0 16,0 1 4-16,0-4-4 0,3 4-4 16,0-1 4-16,0 3-4 15,3 1 4-15,0-1-4 16,3-3 0-16,0 1 4 15,3-1-4-15,0-5 0 16,0 0 0-16,2 0 0 0,-2 0 0 16,0-3 0-16,0-3 0 15,0 3 0-15,3-5 0 16,-3-3 0-16,0-3 0 16,-4-3-8-16,-2 0-4 15,-6-2-32-15,0-3-36 16,-3-1-312-1,-2 4-64-15</inkml:trace>
  <inkml:trace contextRef="#ctx0" brushRef="#br0" timeOffset="6013.51">14197 10964 384 0,'3'-25'200'0,"-3"6"-112"0,0 19 8 0,0-3-40 15,0 0-20 1,0-2-12-16,0 2 0 15,0 0-16-15,0 1 0 0,0-1 4 16,3 0 0-16,0 3-4 16,0 0-4-16,0 3 0 15,0 2 4-15,0 1-4 16,-3-1 0-16,3 4 0 16,-3-1 0-16,0 6 0 15,0-6 0-15,0 6 0 16,0 0-4-1,0 14 4 1,0-4 0-16,0 1-4 16,0-3 4-16,0 3-4 15,3-5 0-15,0-1 0 16,2-2 4-16,1-1-4 16,3-2 0-16,0-3 0 15,3 0 0-15,0-2 0 16,3-4 0-16,0-2 0 15,2-3 0-15,1 0 0 16,-3-3 0-16,6-2 0 16,-6-1 0-16,0-2-4 0,-1-3-4 15,-2-3-16-15,-3-3-8 16,0 1-108-16,0-4-236 16,-3 6 176-16,-3 1-8 15</inkml:trace>
  <inkml:trace contextRef="#ctx0" brushRef="#br0" timeOffset="6364.928">14066 10953 648 0,'-9'-22'256'0,"3"19"-228"0,6 3-4 0,0 0-16 16,0 0 0-16,3 0 0 15,6 0 0-15,3-2-4 16,0-1-4-16,3-3 8 16,3 1-4-16,2-1 0 0,10 1-4 15,-3-4 0-15,3 1 0 16,-1-3 0-16,-2 0 0 15,-3 0 0-15,-1-3 4 0,1 6-8 32,-3-3 4-32,3 0-16 15,-9 0-4-15,-1 2-32 0,-2 1-68 0,-3 0-264 16,0-1-16-16</inkml:trace>
  <inkml:trace contextRef="#ctx0" brushRef="#br0" timeOffset="7438.028">14610 10397 312 0,'-6'-3'168'0,"12"-5"-56"0,-6 8 8 15,0 0-40-15,0 0-24 16,0 0-28-16,0 0 0 0,0 0-20 31,0 0 4-31,0 3 4 16,3 0-4-16,0 2-8 15,-1 1 4-15,1 5-4 16,3 0 0-16,0 3 0 16,3 2 0-16,0 1 0 0,0 2 0 15,0 3 0-15,3 1 0 16,0 1 0-16,0 1 0 0,2 11-4 15,1 0 0-15,0-3 4 16,3 1-4-16,0-1 4 16,-3 0-4-16,-1-3 0 15,1-2 0-15,3 3 0 16,-6-1 0-16,-3 6 4 16,0-3-4-16,-3 3 0 0,-3 0 0 15,-3-3 0-15,-3 3 0 16,-3 0 0-16,0 3 0 15,-3 0 0-15,0 2 0 16,-3-5 4 0,-3-6-4-16,3 1 0 15,-2-3 0-15,2 2 0 16,0-8 0-16,3 0 0 16,0-5 0-16,3-1 0 15,0-4-4-15,0-1 0 16,3-6 0-16,3-2-16 15,0-3-4-15,0 0-32 16,3-3-116-16,0 3-180 16,3 6-16-16</inkml:trace>
  <inkml:trace contextRef="#ctx0" brushRef="#br0" timeOffset="10399.292">15343 10989 472 0,'0'-8'256'0,"-3"8"-168"0,3 0-40 0,0 0-24 31,0 0-4-31,3 0-8 0,0 0 0 15,0 0 4-15,3 0-4 16,0 3-8-16,3-3 4 16,3 2-4-16,0-2 0 15,-1 0 0-15,1 0-4 0,6 0 4 32,0-2 0-32,0-1-4 0,3 0 0 0,-1 3 0 15,4-3 4-15,-6 1-4 16,3-1 0-16,-4 0 0 15,1 0 0-15,-3 3 0 16,0-2 0-16,-3 2 0 0,0-3 0 31,-3 3 0-31,0-3 0 0,-1 3-12 0,1 0 0 16,-3 0-20-16,0 0-16 16,-3 0-340-16,-3 0-84 15,-3 6 464 1,-3 2 0-16</inkml:trace>
  <inkml:trace contextRef="#ctx0" brushRef="#br0" timeOffset="10818.144">15382 11186 648 0,'-3'-6'256'0,"3"3"-244"15,0 3 4-15,0-2 4 16,3-1-4-16,0 0-12 16,6 0 4-16,2 3 0 15,1 0-4 1,3-3 0-16,3 1 4 0,3-1-8 15,2 0 4-15,4 0-4 16,3 1 4-16,-3-1-4 16,-4 0 0-16,1 0 0 15,-6 1 0-15,0-1 0 16,0 0 0-16,-1 0 0 16,-2 0 0-16,0 1 0 15,0-1 0-15,-3 3-8 0,0 0-4 16,-3 0-16-16,-3 3-8 15,-3 2-332-15,-1 4-176 16</inkml:trace>
  <inkml:trace contextRef="#ctx0" brushRef="#br0" timeOffset="17068.803">16071 11603 504 0,'3'-11'272'0,"2"-11"-204"0,-5 17-16 16,3-1-32-16,3-2-4 31,0-1 0-31,3-2-4 0,0-2-4 16,3-7 0-16,3-5-4 15,3-5 0-15,-1-9 0 16,-2 0 0-16,0-5 0 16,3-3-4-16,-3-3 4 15,0 6-4-15,-3 3 4 16,-1 2-4-16,1 0 0 16,-3 6 0-16,0 5 0 0,-3 1 0 15,0 4 0-15,0 1 4 16,0 3-4-16,0 2 0 15,-3 4 0-15,0 4 0 16,0 4 4-16,0 5-4 16,0 2 0-16,0 7 0 0,0 5 0 15,0-1 0-15,0 10 0 16,0 7 4-16,0 3-4 16,-1 3 0-16,4 0 0 15,3 3 0-15,0-3 4 16,3-3-4-16,0-3 0 31,0-5 0-31,0-3 0 0,6-2 0 16,-7-9 0-16,1-8 0 15,6-9 0-15,3-5 0 16,3-14 0-16,2-8 0 0,-2-3 0 16,3 0 0-16,-3-5 0 15,-1 5 0-15,1 0 0 16,-9 0 0-16,0 0 0 15,-3 0 0-15,-6 8 0 0,3 3 0 16,-3 3 0-16,-1 5 0 16,-2 4 0-16,0 2 0 15,0 2 0-15,3 9 0 16,-3 9 0-16,0 2 0 31,0 5 0-31,-3 4 0 0,3-1 0 16,0 0 0-16,0 6 0 15,-3 3 4-15,3 5-4 16,0 0 0-16,3 0 0 16,0 1 0-16,0-1 0 15,3-6 0-15,0-2 0 16,0-2 0-16,-3-4 0 0,2-3 0 16,-2-4 0-16,0-4 0 15,0-3-4-15,0-2 4 0,0-6-8 16,-3 1-12-16,0-4-40 15,0 1-80-15,-3-1-244 16,3 0-8-16</inkml:trace>
  <inkml:trace contextRef="#ctx0" brushRef="#br0" timeOffset="17570.618">17053 11114 640 0,'0'-6'256'0,"3"12"-232"16,-3-6-4-16,0 2-4 16,0 4 0-16,0 2-8 15,0 3 4-15,3 3-4 16,3 3-4-16,0-1 0 0,0 4 0 15,0-1-4-15,6 3 4 16,0 0-4-16,0-2 4 16,0-4-4-16,5 1 0 0,1-3 0 31,0 0 0-31,0-6 0 16,3-3 0-16,-3-2 0 15,2-3 0-15,4-8 0 16,0-3 0-16,0-3 0 0,-1-3 4 15,1-2-4-15,-3-6 0 16,-6-5 0-16,-3-4 0 16,-6 1 0-16,-9 0 0 15,-6 3 0-15,-3-1 0 16,-6 6 0-16,-9 6 0 0,-8 2 0 16,2 4 0-16,0 4-4 15,1 4 4-15,2 7 0 16,3 7-4-16,3 7-28 15,1 9-24-15,5 6-312 16,3 10-176-16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0:18:21.8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6354 4471 360 0,'-3'-7'192'0,"6"-12"-104"0,-3 19 8 16,-3-5-12-16,3 2-36 15,0-2-20-15,0 5-8 16,0-6-16-16,0 6 4 0,0 0-8 31,0 0 4-31,0 0 8 16,0 0 0-16,0 0-8 16,0 3 0-16,0 2 0 15,0 1 0-15,0-1-4 0,0-2 4 16,0 5 0-1,0-6 0-15,0 1-4 0,0-3 0 16,0 3 0-16,0-3 0 16,0 2 0-16,0-2 0 15,0 0 0-15,3-2 0 16,-3 2 0-16,3 0 0 16,-3 0 0-16,0 0 4 0,0-3-8 15,0 0 4-15,0 1 0 16,0-4 4-16,0 4-8 0,0-1 4 15,0 3 0-15,0-5 0 32,0 2 0-32,0 3 0 15,0 0-4-15,0-3 0 0,0 3-4 0,0-2 4 32,0-1-20-32,0 0-4 0,-3 1-56 15,0-1-96-15,0 1-132 16,3-4-8-16</inkml:trace>
  <inkml:trace contextRef="#ctx0" brushRef="#br0" timeOffset="1672.036">6533 4516 416 0,'0'-8'224'0,"0"-7"-144"15,0 7 8-15,0 0-52 16,-3-3 0 0,0 3-12-16,0-5-12 0,0 5 4 15,-3-3 0-15,0 1-12 16,-3-1 4-16,-3 3-4 15,-3 0-4-15,-2 0 4 16,-1 3-4-16,-3 3 4 16,0 2 0-16,0 2-4 15,0 1 4-15,1 2-4 0,-4 0 0 16,3 3 0-16,-3 3 0 16,3 5 4-16,0 0-4 15,4 5 0-15,-1-3 0 16,6 4 0-16,0 1 0 15,3 1 4-15,0 0 0 16,3 2-4 0,3 6 0-16,3 0 4 15,3 0-4-15,3-1 4 16,3 1 0-16,3 0-4 16,3 0 0-16,0-1 4 15,-3 1 0-15,2 0-4 16,1-6 0-16,3 1 0 15,3-3 0-15,0-3 0 0,0 0 4 16,5-2-4-16,-2-1 0 0,3-5 0 16,0 1 0-16,3-4 0 15,-1-2 0-15,4 0 0 16,0-3 4-16,3-5-4 16,-1 0 0-16,-5 0 0 15,-3-2 0-15,0-4 0 0,-1-2 0 16,1 0 0-16,0-2 0 47,12-17 0-47,-7-2 0 0,-2 3 0 0,-3-3 0 15,-3-3 0-15,-3-2 0 32,-3-3 0-32,-4 5 0 0,-2 3 0 15,-3-3 0-15,0-2 0 16,-9 2 0-16,-6-3 0 15,-3 1 0-15,-6-6 0 16,-2 1 0-16,-4 4 0 16,-3 3 0-16,-3 1 0 15,-3 2 0-15,-5 5 0 0,-7 5 0 16,-6 3 0-16,1 8 0 0,-1 3 0 16,-3 5 0-16,1 3 0 15,8 2 0-15,6 3-4 16,4 5 0-16,5 1-8 15,6-1-4-15,3 3-20 32,3 2-20-32,6 1-332 0,9-1-92 15</inkml:trace>
  <inkml:trace contextRef="#ctx0" brushRef="#br0" timeOffset="2525.641">6518 4609 576 0,'-12'-8'272'0,"9"5"-224"0,3 3-20 16,0 0-12-16,0 0 0 0,0 3-8 15,0 5 0-15,0 0-4 32,0 0 0-32,3 2 0 15,0 1 0-15,3 2 0 16,-3 3-4-16,3 0 8 16,-3 3-4-16,3 2-4 0,-3 0 0 15,3 3 0-15,-3-6 0 16,0 1 0-16,0-3 0 15,0-3 0-15,-3-3 0 16,0-4-4-16,6-4-8 16,-3-7 4-16,0-5 0 15,0-6 4-15,0 0 0 0,-3 0 0 16,3 0 4-16,-3 3 0 16,0-3 0-16,-3 5 8 15,0 3-4-15,3 0 4 16,3 6-4-16,0-1 4 15,0 6-4-15,3 2 0 0,3 0 0 32,2 1 0-32,1-1 0 15,3-2-4-15,3-3 0 0,0-3 0 16,0-5 0-16,0 0 0 16,-3-2 0-16,-1-4 0 15,-5-2 0-15,0 1 0 16,0-1 0-16,-3-3 0 15,0 6 0-15,-3 2 0 0,-3-2 0 16,0 3 0-16,-3 4 0 16,0 1 0-16,3 5 0 15,-3 0 0-15,0 3 0 16,0 2 0-16,0 0 0 16,0 3 0-16,0 5 4 0,0 1-4 15,3-1 0-15,0 3 0 16,3 2 0-16,0 3 4 15,0 1-4-15,0 1 0 32,0 1 0-32,0-3 0 15,0-2 0-15,0-3 0 16,0-3 0-16,0-2 0 16,0-1 0-16,0-2 0 0,-3 0 0 0,0-3-4 15,0-2 4-15,0-3-16 16,0 0-4-16,0-5-60 15,-3-3-212-15,-3 0 4 16,-3 0-16-16</inkml:trace>
  <inkml:trace contextRef="#ctx0" brushRef="#br0" timeOffset="4441.018">11905 4432 424 0,'-3'-6'224'0,"3"-1"-104"0,0 7-32 0,0 0-40 15,0 0-24-15,0 0-4 16,0 0-8-16,0 0-4 16,0 0 0-16,-3 2-4 15,3 3 4-15,0 6-4 0,0 2 0 16,3 6 0-16,0-1 0 16,0 3-4-16,0 3 4 15,0 3-4 1,0 2 4-16,0 5-4 0,0 3 0 0,0 0 4 15,0 0-4-15,0 0 0 32,-3-7 0-32,0-1 0 15,0-8 0-15,0-3 0 16,0-4 4-16,-3-4-4 16,0-5 0-16,3-5 0 0,-3-5 0 15,-3-11 0-15,3-5 0 16,3-3 0-16,0-5 0 15,0 3 0-15,0-3 0 0,3-3 0 16,0 0 0-16,0 0 0 16,3-5 0-16,0-2 0 15,3 4 0-15,0 1 0 16,3-1 0-16,0-2 0 16,0 3 0-16,0 5 0 15,-3 2 0-15,0 4 0 16,-1-1 0-16,1 8 0 15,0 3 0-15,0 2 0 0,3 3 0 16,0 3 0-16,3 5 0 16,-3 5 0-1,0 3 0-15,0 3 0 16,0 2 0-16,-1 3 0 16,1 5 0-16,0 3 0 15,0 5 0-15,0 0 0 16,0 3 0-16,-3 5 0 15,0-5 0-15,-3 2 0 0,0-2 0 16,0-1 0-16,0 6 0 16,0-2 0-16,0-3 0 0,0-1 0 15,-3 1 0-15,2-5 0 16,-2-4 0-16,0-4 0 16,0-1 0-16,0-4 0 15,0-1 0-15,0-3 0 16,0-2 0-16,-3-2 0 15,0-4-4-15,0-2-8 0,0 0-12 16,-3-5-44-16,0 0-132 16,-3-3-144-16,-3-3-20 15</inkml:trace>
  <inkml:trace contextRef="#ctx0" brushRef="#br0" timeOffset="4740.748">11989 4696 844 0,'0'-8'132'0,"18"8"-120"0,-15-2-4 16,3 2 0-16,2-3 0 0,7 3-8 15,3-3 4-15,9 1-4 16,0-1 0-16,3 1 0 15,-1-1 0-15,4 0 0 32,0 1 0-32,3 2 0 15,-1 0 0-15,1-3 0 0,-6 3 0 16,-3-3-4-16,-1 3-4 16,-5 0-40-16,-6 3-56 15,-6 8-284-15,-6 2-52 16</inkml:trace>
  <inkml:trace contextRef="#ctx0" brushRef="#br0" timeOffset="6656.881">18567 4384 384 0,'12'-21'208'0,"-6"5"-80"0,-6 13-12 15,0-2-72-15,0 0-12 16,0 0-8-16,0-1-4 16,0 4-8-16,0-1-4 15,0 3 0-15,0 0-4 0,0 8 0 31,0-3 0-31,0 14 0 0,0-3 0 0,0 15-4 16,0-4 4-16,0 15-4 16,0-10 4-16,0 13-4 15,0-8 0-15,0 16 4 16,0-13-4-16,0 2 0 0,0-8 0 31,0-2 0-31,0-8 0 16,0-6 4-16,0-2-4 0,0-10 0 15,0-4 0-15,0-20 0 16,0 2 0-16,0-16 0 16,0 3 0-16,0-16 0 15,0 8 0-15,-3-8 0 16,0 5 0-16,0 1 0 16,0 7 0-16,0-3 0 0,0 4 0 15,3 7 0-15,0 3 0 16,6 5 0-16,-3 3 0 15,6 7-4-15,-1 4 4 16,10 7 0 0,-3-2 4-16,9 4-4 15,-6-1 0-15,12 2 0 16,-7-3 0-16,13 0 0 16,-9 1 0-16,3-6 0 15,-6 0 0-15,5 0 0 16,-5 0 0-16,3-3 0 15,-6 0 0-15,3-5 0 0,-4 0 0 16,4-2 0-16,-6-1 0 16,0-5 0-16,-3 3 0 0,-3-5 0 15,-3 2 0-15,0-5 0 16,-4 7 0-16,1 1 0 16,0 3 0-16,-3-1 0 15,0 3 0-15,0 3 0 16,-3-1 0-16,0 9 0 15,0 0 0-15,0 10 0 0,0-2 0 32,0 10 0-32,0-3 0 15,0 14 0-15,0-8 0 16,0 10 0-16,0-5 0 16,0 11 0-16,0-8 0 15,0 5 0-15,0-8 0 0,0 5 0 16,0-2 0-16,0 5 0 15,0-8 0-15,3 6 0 16,-3-9 4-16,3 6-4 16,-3-8 0-16,0-3 0 0,0-3 0 15,0-2 0-15,0-3 0 16,3-2 0-16,-3-3 0 16,0-3-4-16,0 0 4 0,0-2 0 15,0 0-4-15,-3-1-16 16,3 1-8-16,-9 0-132 15,3-3-312-15,-6 2 320 16,1 1-16-16</inkml:trace>
  <inkml:trace contextRef="#ctx0" brushRef="#br0" timeOffset="10839.152">6768 5927 400 0,'3'-6'208'0,"-9"4"-120"0,6 2 8 16,0 0-44-16,0 0-12 0,0 0-20 15,0 0-8-15,0 0-4 32,0 0 0-32,0 0 0 0,0 2 0 0,0 4 0 15,0 2-4 1,0 2 4-16,0-2-4 0,6 13 0 15,0 3 4-15,-3 0-4 32,0 2 0-32,3-2-4 15,-3 0 4-15,3 2 0 16,0 4 0-16,3-4-4 0,0 0 4 16,3 4-4-16,3-4 4 15,2 0-4-15,1 4 0 16,3-4 4-16,0-2-4 15,0-3 0-15,0 0 0 16,2-2 0-16,-2-3 0 0,6-1 0 16,-6-4 0-16,3-3 4 15,2 0-4-15,-2-5 0 16,3-1 0-16,-3-4 0 16,0-4 0-16,-4-2 0 15,4-5 0-15,-3-5 0 16,0-4 0-16,0 1 0 15,0-3 0 1,-1 1 0-16,1-4 0 16,-3 1 0-16,0-3 0 0,-3 0 0 15,-3-3 0-15,0 0 0 16,-3 3 0-16,0-3 0 16,0 3 0-16,-4 0 0 15,-2 2 0-15,0 1 0 16,-3 0 0-16,0 4 0 0,0 4 0 15,0 2 0-15,0 3 0 16,0 0 0-16,0 2 0 16,0 6-4-16,0-1-4 15,0 6-16-15,0 0-8 16,0 3-248-16,0 2-240 16,0 1 456-16,0-4-8 0</inkml:trace>
  <inkml:trace contextRef="#ctx0" brushRef="#br0" timeOffset="12269.024">7676 5638 464 0,'-3'0'248'0,"-6"0"-136"0,9 0-48 16,0 0-44-1,0 0-4-15,0 3 0 16,0 2-4-16,3 3-4 0,0 0-4 0,0 3 4 16,0 5-4-16,0-1 4 15,3 7-4-15,0 1 0 16,0 4 0-16,-3-1 0 31,0-2 0-31,-3 3-4 0,0-6 4 0,0-3-4 16,-3-2 0-1,0-3 4-15,-3-2-4 16,0-3 0-16,0-3 0 16,-3-2 0-16,0-6 0 15,0-5 0-15,0-2 0 16,0-6 0-16,3-5 0 0,0-3 0 0,6-3 0 15,0-2 0-15,3 0 0 16,3 0 0 0,3 3 0-16,3-1 0 15,0 1 0-15,3 4 0 16,3 1 0-16,3 3 0 16,-4-1 0-1,1 6 0-15,-3 2 0 0,0 6 0 16,0 3 4-16,0 2-4 15,-3 2 0-15,0 1 0 16,0 2 0-16,-3 3 0 16,-7 3 0-16,-2 5 0 0,0-1 0 15,-5 1 0-15,-4 3 4 16,-6-1-4-16,-3 3 0 0,-3-2 0 31,-3-3 0-31,3-3 0 16,1-2 0-16,-4-1 0 15,6-2 0-15,3-3 0 16,3-2 0-16,3 0 0 0,0-1 0 16,3 1 0-1,3 0 0-15,6 2 0 0,0 0 0 16,6 1 0-16,6 2 0 16,0-1 0-16,6 1 0 15,3 3 0-15,-4-6 0 16,1 1 0-16,0-1 4 15,0 0-4-15,0 3 0 0,0-3 0 16,-1 1 0-16,1-1 0 16,0 0 0-16,-3 1 0 15,3-1 0-15,-6-3 0 16,0 1 0-16,-1-3 0 0,-2 0-4 16,0-5 4-16,-3 0 0 15,0-3-8-15,-3 0-4 16,0 0-32-16,0 0-32 0,-3 3-316 31,-3 5-80-31</inkml:trace>
  <inkml:trace contextRef="#ctx0" brushRef="#br0" timeOffset="13717.46">8494 5736 600 0,'-3'0'268'0,"1"0"-228"0,2 0-16 16,-3 0-8 0,0 3 0-16,-3 2-8 15,3 3 0-15,-3 3 0 16,3 2 0-16,-3 3-4 15,3 5 4-15,-3 5-8 0,0 1 4 16,3 7-4-16,0 3 4 16,0 0-4-16,0 6 0 15,0-1 4-15,3 0-4 0,0 6 0 16,3 0 0-16,3-3 0 16,3-1 0-16,0-1 0 15,3-3 0-15,0-6 0 16,2-2 0-16,-2-3 0 15,0-3 0 1,0-5 0-16,0-2 0 0,-3-6 0 0,0-2-4 31,-3-3-16-31,0-8-16 16,0-6-260-16,3-2-296 16,9-7 552-16,-1-4 24 15</inkml:trace>
  <inkml:trace contextRef="#ctx0" brushRef="#br0" timeOffset="14221.03">8869 6175 664 0,'-8'-5'248'0,"-7"5"-220"0,15 0-4 0,-3 3-16 16,0-1 0-16,0 4 0 15,3-1 0-15,0 0-4 16,0 3 4-16,3 3-8 16,0-1 4-16,3 4-4 15,0-1 4-15,3 3-4 16,-4 0 0 0,4-1 4-16,3 4-4 15,0-6 0-15,3 0 0 16,0-2 0-16,3-3 0 15,0-3 0-15,0-2 0 16,2 0 0-16,-2-6 0 0,0-5 0 16,0-3 0-1,-3-2 0-15,3-3 0 0,-3-2 0 16,-3-6 0-16,-7 3 0 16,-2 0 0-16,-3-3 0 15,-8 3 0-15,-7-1 0 16,-12 1 0-16,0 3 0 15,3 5 0-15,-3 5 0 0,-2 0 0 16,-1 2 0-16,0 4 0 0,3 2 0 16,-2 2 0-16,5 4-8 15,6 2 0-15,3 0-28 16,6 2-20-16,9 3-328 16,6 6-128-16</inkml:trace>
  <inkml:trace contextRef="#ctx0" brushRef="#br0" timeOffset="14483.628">9114 6342 792 0,'3'0'164'0,"8"3"-148"0,-8-3 4 0,0 0-12 16,3 0 4-16,3 0-12 15,0 0 4-15,3 0-4 16,0 0 4-16,0 0-4 16,3 2 0-16,-3-2 0 15,0 3 0-15,0-3 0 0,-4 0-4 32,1 0-4-32,-3 0-4 0,0-3-36 15,0 1-48-15,0-1-300 16,0 0-44-16</inkml:trace>
  <inkml:trace contextRef="#ctx0" brushRef="#br0" timeOffset="14799.569">9524 6300 784 0,'-3'0'168'0,"6"16"-152"15,-3-14 0-15,3 4-8 16,0-1 0-16,3 3-4 16,0 2 0-16,3 4 0 15,0-1-4 1,-3 3 0-16,0 0 0 15,0-1 0-15,0 1 0 0,-3-2-16 16,-3 1-4-16,0-4-72 16,0-8-224-16,6-6 44 15,0-10-8-15</inkml:trace>
  <inkml:trace contextRef="#ctx0" brushRef="#br0" timeOffset="15387.319">9730 5935 820 0,'-9'13'144'0,"3"11"-136"0,6-19 0 16,0 6 0 0,0 4 0-16,3 1 0 15,3 3-4-15,0-1 0 16,3 6 0-16,3 0-4 15,-1-3 4-15,1 3-4 16,3-3 0-16,-3 0 0 16,3-2 0-16,0-1 0 15,0-2 0-15,0-3 0 0,0-2 0 0,-4-6 0 16,1-5 4-16,3-5-4 16,0-6 0-16,3-7 0 15,0-6 0-15,0-8 0 16,-3-2 0-16,-1-6-4 15,-8 3 4-15,-6-3 0 16,-3 3 0 0,-6 0 0-16,1 6 0 15,-4 4 0-15,-3 3 0 16,-6 6 0-16,-3-1 0 16,-3 3 0-16,1 6 0 0,2 5 0 15,0 5 0-15,3 5 0 16,3 5 0-16,-3 6 0 15,9 0 0-15,4 3 0 16,2-1 0-16,6 1 0 16,3-1 0-16,8 1 0 15,7-1 0-15,6 1 0 16,0-1 0-16,-3-4 0 0,0-1 0 16,-4-5 0-16,4-3 0 15,-3-5-8-15,3-3-12 0,-3-5-56 16,0-2-168-16,0-3-84 15,2-8-12-15</inkml:trace>
  <inkml:trace contextRef="#ctx0" brushRef="#br0" timeOffset="15754.192">10108 5696 824 0,'-12'0'140'0,"12"0"-120"0,0 0-4 15,3 3-8-15,3 0-4 16,3 2 0-16,3 3-4 16,2 3 4-16,1 4-4 15,3 4 0-15,0 5 0 0,3 2 0 16,0 6 0-16,2 2 0 16,-2 3 0-16,0 3 0 15,-3 2 4-15,-3-2-4 16,0 0 0-16,-3 5 0 15,-3 8 0-15,-6-3 0 16,-3 0 0-16,-3 1 0 0,-6-9 0 0,-3 0 0 31,-6-7 0-31,3-4 0 16,0-7-4-16,0-8 4 16,0-3-4-16,3-7-16 15,1-6-16-15,-1 0-292 16,6-3-300-16</inkml:trace>
  <inkml:trace contextRef="#ctx0" brushRef="#br0" timeOffset="16903.621">13560 5905 328 0,'-3'-7'168'0,"6"-15"-40"0,-3 17 0 0,0-3-40 15,0 0-32-15,0 0-28 16,0 0-4-16,0 0-16 0,0 3 4 15,0 2-8-15,0 3 4 16,3 6-4-16,0 7 4 16,0 3 0-16,3 2 0 15,0 4-4-15,3 4-4 0,3 3 4 16,0 0-4-16,3 3 4 16,3-3-4-16,5 0 0 15,7-5 0-15,0 0 0 16,0-3 0-16,2 0 0 15,4-2 0-15,3-1 0 32,0-5 4-32,2 1-4 0,-5-6 0 15,-3-3 0-15,-1-5 0 16,-2 0 0-16,3-5 0 16,-3-6 0-16,2-2 0 15,-5-6 0-15,0-5 0 16,-3-5 0-16,-6 3 0 0,0-9 0 15,-4-2 0-15,-2-2 0 16,-3-4 0-16,-3 6 0 16,-3 3 0-16,0 0 0 15,-3-1 0-15,-3 6 0 16,0 5 0-16,0 0 0 0,-3 6 0 16,3 2-4-16,-3 3 4 15,3 0 0-15,0 5-8 0,0 2-8 16,0 4-12-16,0 2-88 15,3 5-248-15,3 6 132 16,0 4-8-16</inkml:trace>
  <inkml:trace contextRef="#ctx0" brushRef="#br0" timeOffset="24968.873">14727 5432 520 0,'0'-8'272'0,"0"-11"-196"16,0 14-28-16,0 0-24 0,0 0-4 16,0-1-12-16,0 6 0 15,0 0-4-15,-3-2 0 16,-3 2 0-16,-3 5 0 0,-3 3 0 15,-3 2 0-15,1 1-4 16,-1 2 4-16,3 3-4 16,3-3 4-16,0-2-4 15,6 2 4-15,3 0-4 16,3-2 0-16,3 0 0 16,3-1 0-16,0 3 0 15,0-5 0-15,0-2 0 0,2-1 4 16,4 0-4-16,0-2 0 15,0 2 0-15,0 0 0 32,0 1 0-32,-3-1 4 0,0 3-4 15,-3 0 0-15,-3 0 0 16,-3 2 0-16,-3 1 0 16,-3 0 0-16,-3-1 0 15,0-2 0-15,-3 0 0 16,0 0 0-16,0 0 0 15,0-3 0-15,-3-2 0 0,3-1 0 16,0-2 0-16,3 0 0 16,0 0-20-1,3 0-16-15,0 0-56 16,0 3-188-16,0 2 0 16,0 3-8-16</inkml:trace>
  <inkml:trace contextRef="#ctx0" brushRef="#br0" timeOffset="25334.164">14668 6003 712 0,'-6'3'216'0,"6"2"-188"16,0-5-8-16,0 3-4 15,3-3-4-15,0 0-8 0,3 0 0 16,-1 0 0-16,4-3-4 0,6 1 0 16,3-1 4-16,3 0-4 31,3 1 0-31,0-4 0 15,-4 4 0-15,1-3 0 16,0 2 0-16,-6 0 0 16,-3 3 0-16,0 0-8 15,-3 0 0-15,-3 0-24 16,-3 3-20-16,-3 0-316 16,-6 2-160-16</inkml:trace>
  <inkml:trace contextRef="#ctx0" brushRef="#br0" timeOffset="25618.72">14739 6130 728 0,'-9'-8'208'0,"6"22"-180"16,3-12-4-16,0-2-12 16,0 3-4-16,3-3-4 15,3 5 0 1,3-5-4-16,3 3 4 15,3-3-4-15,3 0 0 16,-1 0 0-16,4 3 0 16,3-3 0-16,-6 0 0 15,0 0 0-15,0 0 0 0,0-3-4 16,-1 0 4-16,-5 3-8 16,0 0-4-16,0 0-24 15,-6-5-16-15,3 2-328 0,-3 6-124 16</inkml:trace>
  <inkml:trace contextRef="#ctx0" brushRef="#br0" timeOffset="26503.201">15432 5720 664 0,'-2'-5'248'0,"-7"2"-224"0,9 3-4 16,0 0-12-16,0 0 4 16,0 0-4-16,-3 0 0 0,0 6-4 15,3 2 4-15,0 5-4 16,0 11 0-16,0 2-4 16,0 6 4-16,0 8-4 15,3-1 4-15,0 1-4 0,3 0 0 16,-1-1 0-16,4-4 0 15,0-1 0-15,0 0 0 16,3 3 0-16,0-2 0 16,0-1 0-16,0-2 0 15,0-3 0 1,0 0 0-16,3-2 0 0,-4-6-4 0,-2-5-12 31,0-3-8-31,0-5-116 16,-3-3-320-16,3-7 284 15,0-6-8-15</inkml:trace>
  <inkml:trace contextRef="#ctx0" brushRef="#br0" timeOffset="26970.767">15724 6070 852 0,'-3'5'128'0,"-6"13"-116"16,9-15-4-16,0 2-4 16,0 3 4-16,3 0-8 15,0 5 4 1,3 3-4-16,0-3 4 16,3 1-4-16,0-1 0 15,3 0 0-15,6 0 0 0,-3 3 0 16,2-2 0-16,1-4 0 15,3-2 0-15,0-3 0 16,0-2 0-16,0-3 0 16,0-8 0-16,-1 0 0 15,-2-2 0-15,6-4 0 0,-6-2 4 16,-3-2-4-16,-6-3 0 16,-3-3 0-16,-6-3 0 15,-6 4-4-15,-3-1 4 16,-9 0 0-16,-9 3 4 15,-3 2-4-15,1 6 0 0,-1 3-4 16,0 7 4-16,-3 0 0 16,1 6 0-16,2 5-4 31,3 2-4-31,6 4-28 0,6 1-16 0,3 4-324 16,12 0-152-1</inkml:trace>
  <inkml:trace contextRef="#ctx0" brushRef="#br0" timeOffset="27234.206">15971 6234 912 0,'6'0'96'0,"18"0"-92"15,-21-3 0-15,3 0 0 16,3 1-4-16,3 2 0 0,0 0 0 15,3 0 0-15,-1 0 0 16,1 0 0-16,3 0 0 16,-3 0 0-16,0 0 0 15,0 0 0 1,-3 0-4-16,0 0-4 16,-3 0-12-16,-4 0-36 15,1 0-68-15,-3 5-268 16,0 3-8-16</inkml:trace>
  <inkml:trace contextRef="#ctx0" brushRef="#br0" timeOffset="27633.509">16444 6199 816 0,'-5'-2'144'0,"2"20"-124"0,3-18-4 0,0 5-8 15,0 3-4-15,0 3 0 16,3 5 0-16,-1 5-4 16,1 8 0-16,0-3 0 15,0 1 4-15,3-3-4 16,0 0 0-16,0-3-4 16,0 0 4-16,0 0-8 0,0-8-4 15,0-2-32-15,-3-6-44 16,3-5-312-16,6-5-60 15</inkml:trace>
  <inkml:trace contextRef="#ctx0" brushRef="#br0" timeOffset="28980.992">16825 5884 360 0,'6'-5'192'0,"0"0"-144"15,-6 5 8-15,0-3-16 16,0 3 8-16,0-3 16 16,0 1-24-16,0-1-4 15,0 1-8-15,0-1-8 16,0-2-4-16,0 2-4 0,0 0 0 15,0 3-8-15,0 0 4 16,0 0-4-16,0 0 0 16,0 0 0-16,0 0 0 15,0 0-4-15,0 0 4 0,0 0-4 16,0 0 0 0,0 0 0 15,0 0 4-31,0-2-4 15,0 2 0-15,0 0 0 16,0 0 0-16,0-3 0 0,0 3 0 16,0 0 0-16,0 0 0 15,0 0 0-15,0 0 0 16,3 0 0-16,-3 0 0 16,0 0 0-16,0 0 4 0,0 0-4 15,0 0 0-15,0 0 0 16,3 0 0-16,-3 0 0 15,3 0 0-15,-3 0 0 16,3 0 0-16,0 0 0 16,-3 0 0-16,0 0 0 0,3 0 0 31,-3 0 0-31,3 0 0 16,-3 0 0-16,0 0 0 15,0 0 0-15,0 0 0 16,0 0 0-16,3 0 0 0,-3 0 0 15,3 0 0-15,-3 0 0 16,0 0 0-16,3 0 0 16,-3 0 0-16,0 0 0 15,0 0 0-15,3 0 0 16,-3 0 0-16,0 0 0 0,0 0 0 16,0 0 0-16,0 0 0 15,0 0 0-15,0 0 0 16,0 0 0-16,0 3 0 15,0-1 0-15,0 1 4 0,0 0-4 16,0-1 0-16,0 1 0 16,0 5 0-16,0 0 0 31,0 2 0-31,0 1 0 0,0 2 0 0,0 0 4 31,0 3-4-31,3 5 0 16,0 1 0-16,3 1 0 0,0-1 0 15,0 1 0-15,3 1 0 16,0 0 0-16,3-3 4 16,-3 0-4-16,3 3 0 15,-1-3 0-15,1-2 0 16,0-1 0-16,0-2 0 0,0 0 0 16,-3-3 0-16,3-2 0 15,0-3 0-15,3-3 0 16,0-5 0-16,2-3 0 15,1-4 0-15,0-1 0 0,3-3 0 16,0-7 0-16,-3-4 0 16,0-1 0-16,-4-7 0 31,-2-4 0-31,0 2 0 0,-6-2 0 16,-3-1 0-16,-6 1-4 15,-6-6 4-15,-6 9 0 16,-5-1 0-16,-4 8 0 15,-3 0 0-15,-6 3 0 16,0 5 0-16,1 6 0 16,2 2 0-16,0 5 0 0,3 3 0 15,7 5 0-15,2 3 0 16,3 3 0-16,6 2 0 16,6 6 0-16,6-3 4 0,3-1-4 15,9 1 0-15,3 0 0 16,2 0 0-16,-2 0 0 15,3 0 0-15,3-3 0 16,3-2 0-16,2-3 0 16,1-1 0-16,-3-4 0 0,3 0 0 15,-6-3-4-15,-1 0 0 16,-2-3-28-16,-3-2-24 16,-3-6-312-16,0 3-176 31</inkml:trace>
  <inkml:trace contextRef="#ctx0" brushRef="#br0" timeOffset="29704.106">17314 5617 496 0,'0'-5'264'0,"0"-6"-164"0,0 11-44 0,0-2-28 15,0-4-8-15,3 4-8 16,0-1 0-16,0 0-4 15,-1 1 0-15,1 2-4 0,0 2 0 16,3 4-4-16,3-1 4 16,0 3-4-16,3 5 4 15,6 0-4-15,-3 3 0 16,3 3 0-16,0 5 0 0,-1 2 0 31,1 6 4-31,-3-1-4 16,0 4 0-16,0 2 0 15,-3 0 0-15,-3 0 0 16,0 0 0-16,-3 5 0 16,-3-5 0-16,0 0 0 15,0-2 0-15,-3 5 0 0,0-6 0 16,0 0 0-16,-3-2 0 16,0-3 0-16,-3 0 0 0,0-5 0 15,0-3 0-15,0-2 0 16,0-3 0-16,-3-3 0 15,0-3-4-15,0-2 4 16,0-2-4-16,-3-4-12 16,3-2-8-16,0 0-64 31,1-2-216-31,2 2 24 0,-6-3-8 16</inkml:trace>
  <inkml:trace contextRef="#ctx0" brushRef="#br0" timeOffset="34017.758">8045 8371 312 0,'3'-2'168'0,"-3"-1"-56"0,0 3 8 16,0 0-24-16,0 0-40 0,0 0-28 16,0 0-8-16,0 0 0 31,0 3-4-31,0 5-8 0,0 2 4 0,3 4-8 15,0 4 4-15,3 3-4 16,0 6 0-16,0-4 4 16,0 1-4-16,3 3 0 15,-3-1-4-15,0 1 4 32,0-1-4-32,0-5 0 15,-4 0 4-15,4-2-4 0,-3-6 0 16,0-5 0-16,-3-3 0 15,3-5 0-15,0-8 0 16,-3-5 0-16,0-5 0 16,0-6 0-16,3-5 0 15,0-6 0-15,0 4 0 16,3 2 0-16,0-1 0 0,3 7 0 16,3-4 0-16,-3 9 0 15,0-1 0-15,3 6 0 16,3 2 0-16,3 6 0 0,-1 5 0 15,1 5 0-15,0 3 0 16,0 6 0-16,-3 4 4 16,0 1-4-1,-3 4 0-15,0-1 0 16,-4-1 0-16,1-3 0 16,-3-2 0-16,0-5 4 15,3-1-4-15,-6-4 0 16,0-6 0-16,0-6 0 15,0-7 0-15,3-5 0 16,0-4 0-16,0 1 0 0,0 0 0 16,0 0 0-16,3 5 0 15,0 3 0-15,0 0 0 16,3 2-4-16,-1 3 4 16,1 3 0-16,3-1 4 15,0 6-4-15,0 3 0 16,3 2 0-16,-3 3 0 0,0 3 0 15,3 5 0-15,-1 2 0 16,-2 6 0-16,0-3 0 16,-3 0 0-16,-3-2 0 15,0-1 0-15,-3 1 0 16,0-3 0-16,-3 0 0 0,0-3 0 31,0 0 0-31,-3-5-4 0,3-3-4 16,-3-2-8-16,0 0-32 15,0 2-40-15,3-5-304 16,3-3-56-16</inkml:trace>
  <inkml:trace contextRef="#ctx0" brushRef="#br0" timeOffset="34645.159">9355 8348 576 0,'9'-6'272'0,"-6"4"-220"0,-3-1-24 0,0 0-4 16,3 1-8-16,0-1-8 15,-1 0 4-15,1 1-4 16,-3-1-4-16,0 0 0 16,-3-2-4-16,-2 0 0 0,-4 0 4 15,-6-3-4-15,0 2 0 31,-6 4 0-31,0 2 4 0,0 2-4 16,-2 1 0-16,-4 5 0 16,0 0 0-16,0 2 0 15,3 4 4-15,1 2-4 16,2 5 0-16,0 3 0 16,6-1 0-16,3 4 0 15,6 2 0-15,3-5 0 0,3 2 4 16,3-2-4-16,3 0 0 15,3 0 0-15,3-1 0 16,3-4 0-16,3-3 0 16,0 0 0-16,2-6 0 15,4 1 0-15,3-1 0 16,0-4 0 0,0-4 0-16,-1-2 0 15,-2 0 0-15,-3-5-4 16,0 0 0-16,-6 0-16 0,0-3-16 15,-4 0-96-15,-2-3-252 16,-3 3 176-16,-6-2-20 0</inkml:trace>
  <inkml:trace contextRef="#ctx0" brushRef="#br0" timeOffset="34945.573">9075 8528 816 0,'-3'0'144'0,"6"0"-128"0,-3 0-4 15,3 0-4-15,3 0 0 16,6 0-4-16,0 0 0 16,2 0-4-16,4 0 4 15,3 0-4-15,6-3 0 16,0 0 0-1,3-2 0-15,-4 0 0 16,1-1 0-16,0 1 0 16,-6 0-4-16,-3 2-8 15,-4 0-8-15,-2 3-40 16,0-2-116-16,0 2-184 16,-3 0-20-16</inkml:trace>
  <inkml:trace contextRef="#ctx0" brushRef="#br0" timeOffset="35862.457">9679 8234 760 0,'3'0'188'0,"-3"5"-176"0,0-2 4 15,0 5-8-15,0 0 0 0,0 5 0 16,3 3-4-16,3 10 0 16,0 6 0-16,0 5-4 15,0 3 0-15,0 2 4 16,0 0-4-16,0 1 0 15,0-4 4-15,0 1-4 16,-3-8 0-16,0-6 0 0,0-5 0 0,0-5 0 16,-3-2 0-16,-3-12 0 15,-3-7 0-15,3-8 0 16,0-9 0-16,0-9 0 16,0-12 0-16,0-7 0 15,3 5 0-15,0 0 0 31,-3-2 0-31,3 4 0 0,0 4 0 16,0 4 0-16,0 3 0 16,0 9-4-16,0 7 4 15,6 5 0-15,3 8 0 16,5 9 4-16,4 2-4 16,3 0 0-16,0 2 0 15,0 1 0-15,-3-1 0 0,3 1 0 16,-1-6 0-16,1 1 0 15,0-6 0-15,0-3 0 16,0-2 0-16,0-9 0 16,-1-1 0-16,-2-7 0 15,-3-1 0-15,0-4 0 16,-3 3 0 0,-3 0 0-16,-3-2 0 0,0 7 0 15,-3 1 0-15,0 5 0 16,0 2 0-16,0 3 0 15,0 3 0-15,0 5 0 0,0 5 0 16,0 3 0-16,0 8 0 16,2 5 0-1,1 6 0-15,-3 4 0 0,3-2 0 16,0 6 0-16,-3 2 0 31,6 26 0-31,0-4 4 16,0-1-4-16,0 0 0 15,-3-5 0-15,0-5 0 16,0-3 0-16,0-8 0 0,-3-3 0 16,0-5 0-16,0 0 0 15,0-8 0-15,0-2-4 16,0-6 4-16,0-2-4 16,-3-6 0-16,0-2-44 15,-3-3-48-15,-6 2-292 0,3 6-68 31</inkml:trace>
  <inkml:trace contextRef="#ctx0" brushRef="#br0" timeOffset="39370.827">19275 8453 312 0,'3'-8'168'0,"0"3"-32"0,-3 5 8 16,0 0-52-16,0-5-36 15,0 5-32-15,0-3 0 31,0 3-16-31,0 0 4 0,0 0-4 16,0 0 0-16,0 0-4 16,0 0 4-16,-3 0-8 15,0 3 4-15,0 2-4 16,3 3 4-16,0 5-4 16,0 3 0-16,3 0 4 15,0 3-4-15,3-3 0 0,3 2 4 16,0-2-4-16,3-3 0 15,0 6 0-15,6-1 0 0,-4-2 0 16,1 0 0-16,3-3 0 16,0-5 0-16,3-3 0 15,9-2 0-15,-4-3 0 32,1-3 4-32,0-2-4 15,-3 0 0-15,-3-3 0 0,-4 0 0 16,-2-5 0-16,-3-3 0 15,-3-8 0-15,-6 0 0 16,-6 0 0-16,-6-2 0 16,-9 2 0-16,-2 0-4 15,-4 0 4-15,0 6 0 0,-6 5 0 16,0 2-4-16,1 6-4 16,-4 5-4-16,6 5-36 15,6 8-52-15,3 6-292 16,7-1-40-16</inkml:trace>
  <inkml:trace contextRef="#ctx0" brushRef="#br0" timeOffset="39633.468">19585 8628 836 0,'11'5'136'15,"7"6"-112"-15,-15-11-12 0,3 3-8 31,3 2 0-31,3 0-4 16,0 0 0-16,6 3 4 0,6 0-4 16,0-2 0-16,-1-1 0 15,1 0 0-15,0-2 0 16,0-3 0-16,-3 2 0 16,-1-2 0-16,-2 0 0 15,-6 0-4-15,0 0-8 0,0-5-48 16,-3 0-132-16,-3-6-168 15,-3-2-16-15</inkml:trace>
  <inkml:trace contextRef="#ctx0" brushRef="#br0" timeOffset="40371.984">20573 8358 672 0,'-12'-13'240'0,"-6"2"-216"0,12 6-8 15,0 0-8-15,0-3 0 0,-3 0-4 16,0 0 0-16,-6-3 4 16,3 3-4-16,-2 3 0 15,-1 0 0-15,0 0 0 16,0 2 0-16,0 0 0 15,0 6-4-15,0 2 4 0,-6 1-4 16,7 4 0-16,-1 6 0 16,3 2 4-16,3 6-4 15,3 5 0-15,3 3 0 32,3 0 4-32,3 2-4 0,3-7 0 15,6 2 0-15,0 0 0 16,6-3 0-16,-1-2 0 15,7 0 0-15,-3-3 0 16,-3-5 0-16,3-3 0 16,0-2 0-16,2-1 0 15,4-2 4-15,0-5-8 0,0-3 4 16,0 0 0-16,-4-3 0 16,-2-2-12-16,-3-3-4 15,-3 0-36-15,-3 0-60 0,-6-2-284 16,-3-3-20-16</inkml:trace>
  <inkml:trace contextRef="#ctx0" brushRef="#br0" timeOffset="40651.668">20329 8551 800 0,'0'-5'156'0,"6"-3"-140"16,-3 5-4-16,3 1 0 16,5-1-4-16,7-2-4 15,3 0 0-15,-3-1 0 16,3 4-4-16,3-1 0 16,-1 0 0-16,1 3 0 0,0 0 0 15,0 0 0-15,0 0 0 16,3-2-12-16,-7-1-4 0,1-2-40 15,0-3-76-15,3 0-252 16,0 0-16-16</inkml:trace>
  <inkml:trace contextRef="#ctx0" brushRef="#br0" timeOffset="41974.204">21046 8059 784 0,'-6'0'168'0,"3"0"-160"16,3 0 4-16,0 3-4 16,0 5 4-16,0 5-4 15,0 8-4-15,0 3 4 0,3 8-8 16,0-1 4-16,0 7 0 15,0 4-4-15,3 5 0 16,0-4 0 0,0-1 0-16,0-5 0 15,-3 0 0-15,0-5 0 16,0-3 0-16,0-5 0 16,0-6 0-16,-3-4 0 15,0-6 0-15,0-6 0 16,0-2 0-16,-3-5 0 15,0-6 0-15,-3-7 0 0,0-9 0 16,-3-4 0-16,0-4 0 16,3-2 0-16,3 3 0 15,-3-6 0-15,6 0 0 0,-3 1 0 16,3 4 0-16,-3 1 0 16,3 2 0-16,0 0 0 15,3-2 0-15,3 2 0 16,3 3 0-16,3 3 0 15,0 2 0-15,3 3 0 16,0 5 0-16,-1 3 0 16,4 2 0-16,0 3 0 15,0 5 0-15,0 3 0 0,0 3 0 32,3 2 0-32,2 3 0 0,-2 3 0 15,3 5 4-15,-3 2-4 16,0-2 0-16,-3 5 0 15,-4 3 0-15,1 3 0 16,-3-1 0-16,-3 9 0 16,0-9 0-16,-3 6 0 15,0 2 0-15,-3 6 0 0,-3 5 0 16,3-3 0-16,0-2 0 31,0 7 0-31,-3-7 0 0,3-5 0 16,3-6 0-16,-3-6 0 15,0-4 0-15,0-3 0 32,0-8 0-32,0-6 0 15,0 1 0-15,0-3-4 16,-3-3 0-16,0-2-16 0,-3-3-12 16,-3-2-92-16,-3-1-260 15,0 0 176-15,0 1-16 16</inkml:trace>
  <inkml:trace contextRef="#ctx0" brushRef="#br0" timeOffset="42273.952">21159 8321 908 0,'3'0'96'0,"15"-5"-88"0,-15 2-4 15,6 3-4-15,0-2 4 0,3 2-4 16,3 0 0-16,2 0 0 16,1-3 0-16,3 6 0 15,3-3 0-15,-6 0 0 32,6 0 0-32,-4 0 0 0,-2 0 0 15,-3 0-4 1,-3 0-8-16,0 0-36 15,-6 0-44-15,-6 2-300 16,-3 1-56-16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5:33:45.5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2580 9369 304 0,'0'-5'160'16,"0"2"-56"-16,0 3 0 16,0-5-16-16,0-1-12 15,0 1-32-15,0 2-8 16,0-2-16-16,0 2-4 15,0-2-4-15,0 0 0 0,3 0 0 16,-3 2-4-16,3 0 0 16,0 3-4-16,-3-2 0 15,0-1 0-15,0 6-4 16,0-1 0-16,0 4 4 16,0-4-4-16,-3 4 0 15,0-1 0-15,3 8 0 16,0-2 0-16,0 15 0 15,0-7 0-15,0 10 0 16,0-5 4-16,0 10-4 0,0-5 0 0,0 11 0 16,0-9 0-16,0 7 0 15,0-9 0-15,3 8 0 16,0-8 0-16,-3 3 0 16,0-6 0-16,3 6 0 15,0-3 0-15,3 3 0 31,-6-6 0-31,0 1 0 0,0-4 0 16,0-2 0-16,0-5 0 16,0 0 0-16,0-5 0 15,0-6 0-15,0 0 0 16,0-5-4-16,0 0 4 16,0-8-20-16,0 3-12 15,0-8-232-15,0 0-312 0,0 5 520 16,3 0-12-16</inkml:trace>
  <inkml:trace contextRef="#ctx0" brushRef="#br0" timeOffset="497.621">2262 9237 752 0,'-6'-8'192'0,"3"13"-172"0,3-5 0 15,0 0-8-15,0 0-4 16,6 3 0-16,-3-1-4 15,12 4-4-15,-9-4 4 0,15 1-4 16,-1-1 0-16,4 1 0 16,0 0 0-16,9-3 4 15,-4 0-4-15,7-3 0 16,-6 0 0-16,15-2 0 0,-10 0 0 16,10 0 0-16,-3-1 0 15,-4 1 0-15,-5 2 0 31,6 3 0-31,-6 0 0 0,2 0 0 16,-2 0 0-16,-3 0 0 16,-3 0 0-16,-1 0 0 15,-5 0 0-15,0-5 0 16,-3 2 0-16,-6 1-4 16,0-1-8-16,-3 3-44 15,-3 0-80-15,-4 8-256 0,1 3-16 16</inkml:trace>
  <inkml:trace contextRef="#ctx0" brushRef="#br0" timeOffset="1984.158">2634 10475 632 0,'0'0'260'0,"0"-11"-208"0,0 11-20 0,0-5-24 16,0 0 0-16,6-3-4 16,-6 2 4-16,9-7-8 15,-6 3 4-15,9-6 0 16,-9 3-4-16,6-11 0 0,-3 5 0 16,2-7 4-16,-2 2-4 15,3-8 0-15,-3 6 0 0,0-11 0 16,0 8 0-16,0-11 0 15,0 11 0-15,-3-3 0 16,0 6 0-16,0 2 0 16,0 3 0-16,-3 2 4 15,0 6-4-15,0 0 0 16,0 2 0 0,0 3 0-16,0 0 0 15,0 6 0-15,0-1 0 16,0 8 0-16,0 0 0 31,3 22 0-31,0-6 4 0,3 11-4 16,0-8 0-16,3 2 0 15,0-2 0-15,-3 0 0 16,3-6 0-16,0 3 0 0,-1-5 0 16,7-2 0-16,-9-4 0 15,12-7 0-15,-9-1 0 16,9-12 0-16,-6-1 0 15,3-23 0-15,3 7 0 16,-7-10 0-16,1 8 0 0,0-5 0 16,0 2 0-16,-9 6 0 15,3 2 0-15,-3 3 0 32,0 2 0-32,0 6 0 15,-3 0 0-15,0 5 0 16,0 0 0-16,0 8 0 15,0 0 0-15,0 2 0 0,0 1 0 16,0 10 0-16,0-2 0 16,0 15 0-16,0-4 0 15,6 12 0-15,-6-8 0 0,6 11 0 16,0-7 0-16,6-1 0 16,-6-6 0-16,6 7 0 15,-3-4 0-15,0-5 0 16,-1-2 0-16,-2-1 0 15,0-2 0-15,3-8 0 0,0 0 0 16,3-8 0-16,-3 0 0 16,6-11 0-16,-6 3 0 15,6-7 0-15,-9 1 0 32,3-2 0-32,0 3 0 0,-3 3 0 15,-1-1 0-15,1 6 0 16,0-3 0-16,-6 5 0 15,3 1 0-15,0 2 0 16,0 0 0-16,0 2 0 16,-3 1 0-16,0 5 0 15,0-3 0-15,3 3 0 0,-3-3 0 16,3 6 0-16,3-3 0 16,-3 5 0-16,0-2 0 15,3 4 0-15,0-1 0 16,3-4 0-16,0 1 0 0,3-1 0 15,-6-2 0-15,6 0 0 16,-3 0 0-16,3 0 0 16,-1-2 0-16,4-4 0 15,-6 1 0-15,0-6 0 16,3 3 0-16,-3-16 0 0,0 6 0 16,-3-4 0-16,0 4 0 15,-3-6 0-15,0 3 0 31,-6-6 0-31,0 3 0 0,-3-5 0 16,-6 5 0-16,-6-2 0 16,3 5 0-16,-9 5 0 15,7 2 0-15,-1 9 0 16,3 0-4-16,3 7-4 16,0 1-32-16,6 13-252 15,3-6-372-15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5:32:11.8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2914 7048 272 0,'-3'-2'144'0,"0"-1"-104"0,3 3 0 15,0 0 24-15,0 0 0 16,0-5-16-16,0 2 8 16,0 1 0-1,0-1-8-15,0 0-20 16,0 1 4-16,0-1-12 16,0 3-4-16,0 0 0 15,0 0-4-15,0 0-4 16,0 0 4-16,0 0-8 15,0 0 0-15,0 0 4 16,0 0-4-16,0 5 0 0,0-2 0 16,3 8-4-16,0-1 4 15,0 11-4-15,0-5 4 16,3 8-4-16,-6-5 0 31,6 15 4-31,-3-5-4 0,-1 5 0 16,1-7 4-16,0-3-4 15,3-3 0-15,-6-5 0 0,0-3 0 16,0-5 0-16,0-3 0 16,0-10 0-16,0 2 0 15,0-10 0-15,0 2 0 16,0-12 0-16,0 4 0 31,0-7 0-31,3-1 0 0,0-2 0 16,0 5 0-16,3 0 0 0,-3 3 0 15,3 0 0-15,0 3 0 16,3 2 0-16,0 2 0 0,3 7 0 16,0-1 0-16,3 8 0 31,-3 0 0-31,0 10 0 0,-1-2 0 16,4 11 0-16,-3-6 0 15,6 8 0-15,-3-2 0 16,-6 4 0-16,0-1 4 15,0-4-4-15,-3-5 0 0,0 1 0 16,3-1 0-16,-9-8 0 31,3 0 0-31,3-13 0 16,-4 3 0-16,4-13 0 0,0 4 0 16,3-9 0-16,-3 4 0 15,3-5 0-15,0 3 0 16,6-3 0-16,-9 3 0 15,6 5 0-15,-3 3 0 16,3 2 0-16,0 3 0 0,0 6 0 16,-1 2 0-16,4 5 0 15,-6 0 0-15,3 11 0 16,-3-3 0-16,6 11 0 16,-3-5 0-16,0 5 0 15,-3-3 0-15,0 5 0 16,0-5 0-1,-1 9 0-15,-2-4 0 16,0 6 0-16,0-6 0 16,-3 3 0-16,0-5 0 0,0 3 0 15,0-9 0-15,0-2 0 16,-3-3 0-16,0-2 0 16,0-3 0-16,0-6-4 15,0 1 4-15,0-3-16 0,0 0-16 16,0 0-212-16,0 0-340 15,3-5 528-15,0-1-16 16</inkml:trace>
  <inkml:trace contextRef="#ctx0" brushRef="#br0" timeOffset="685.345">3955 6776 608 0,'0'-3'264'0,"-11"1"-216"16,11 2-20-16,-6 0-12 16,3 0 0-16,-3 0-8 15,0 0 0-15,0 2-4 0,0 1 4 16,-6 15-4 15,3-2 0-31,0 8-4 0,0-3 4 0,0 8-4 16,3-5 0-1,0 13 0-15,3-8 0 16,3 8 4-16,0-5-4 16,3 8 0-16,0-8 0 15,3 2 0-15,0-5 0 16,3 8 0-16,0-2 0 0,6 4 0 0,-3-7 0 16,9 2 0-16,-4-2 0 15,7 0 0-15,-6-8 0 16,9 0 0-16,-3-3 0 15,0-5 0-15,-10-3 0 16,4 3 0-16,-3-6-4 31,9-7 0-31,-9-3-16 0,9-8-96 16,-3-3-348-16,2-4 272 16,-2 1-16-16</inkml:trace>
  <inkml:trace contextRef="#ctx0" brushRef="#br0" timeOffset="1186.012">4512 6752 824 0,'-3'-5'140'0,"12"2"-132"0,-9 3 4 15,6 0 0-15,-3 0-4 16,6 3-4-16,0 0 0 16,6 4 0-16,-3 4-4 15,5 8 4-15,-2-6-4 0,3 11 0 16,-3-3 0-16,6 11 0 0,-6-6 0 15,6 14 4-15,-7-11-4 16,7 10 0-16,-6-7 0 16,-3 11 0-1,0-12 0-15,-6 14 0 16,0-8 0-16,-3 19 0 0,-3-14 0 16,-6 8 0-16,3-7 0 0,-6 4 0 15,3-7 0-15,-3 0 0 16,0-6 0-16,3-5 0 15,0-5 0-15,3-3 0 16,0-5 0-16,0-3-4 31,0-2-8-31,-6-3-52 0,6-3-160 16,-5 6-120-16,2-6-16 16</inkml:trace>
  <inkml:trace contextRef="#ctx0" brushRef="#br0" timeOffset="20967.093">10614 8734 520 0,'-12'-16'280'0,"6"5"-204"0,6 11-28 0,-3-10-24 15,0 2-12-15,3-5 0 16,0 2-4-16,3-7-4 15,0 4 4-15,3-7-8 16,-3 0 4-16,3-5 0 0,0 4 0 16,3-7-4-16,-3 5 0 15,2-2 0-15,-2 2 0 16,3-2 0-16,-3 5 4 0,0-1-4 16,0 4 4-16,-3 2-4 31,0 3 0-31,0 2 0 0,0 1 0 0,-3 7 0 15,0-2 0-15,0 10 0 16,0-2 0-16,0 2 4 16,0 0-4-16,0 6 0 15,0-1 0-15,0 9 4 16,0-3-4-16,0 10 0 16,0-5 0-1,3 8 0-15,0-2 0 16,3 7 0-16,3-5 0 0,0 3 0 15,-3-5 0-15,3 2 4 16,0-8-4-16,3-3 0 16,-1-2 0-16,4-2 0 15,-3-4 0-15,6-5 0 16,-3 1 0-16,6-6 0 0,-3 0 0 16,3-14 0-16,-4 1 0 15,1-8 0-15,0 3 0 16,-3-14 0-16,-3 3 0 15,3-11 0-15,-3 8 0 16,0-5 0-16,0 3 0 16,-4-1 0-1,1 6 0-15,-3 0 0 16,0 5 0-16,-3 6 0 16,0-1 0-16,-3 9 0 15,0-1 0-15,-3 9 0 16,0-1 0-16,0 6 0 15,0-1 0-15,3 6 0 16,0 0 0-16,0 8 0 0,0-5 0 16,0 10 0-16,0-5 0 0,0 7 0 15,0-1 0-15,3 4 0 16,0-5 0-16,6 8 0 16,-3-8 0-1,15 11 0 1,-3-8 0-16,3 0 0 0,-3-3 0 31,2 0 0-31,4-5 0 16,-6-3 0-16,-3-2 0 15,3-6 0-15,-3 0 0 16,0-2 0-16,-4-3 0 16,1-5-8-16,-3 2-12 15,-3-2-192-15,0 0-492 0,3-6 664 16,-3 3 16-16</inkml:trace>
  <inkml:trace contextRef="#ctx0" brushRef="#br0" timeOffset="21651.282">11456 8668 656 0,'-6'5'252'0,"0"0"-228"15,6-5 0-15,-3 6-16 16,0-1 4-16,3 3-4 0,0 0 0 0,0 2 0 15,0-2-4-15,3 6 0 16,0-4 0-16,6 9-4 16,-3-6 4-16,3-3-4 15,0-2 4-15,3 3-4 16,0-3 0-16,3-3 0 31,-4 0 0-31,7-5 0 0,-3 0 0 16,6-5 0-16,-3 3 0 15,0-9 0-15,0 3 0 16,-4-8 0-16,-2 3 0 16,-3-14 0-16,-3 6 0 15,-6-5 4-15,0 2-4 0,-9-8 0 16,0 6 0-16,-8-3 0 16,2 5 0-16,-9 5 0 15,6 6 0-15,-9 8 0 16,6 0 0-16,-2 10-4 15,2-2 4-15,0 10-16 16,3-3-8-16,0 6-252 16,3-3-412-1</inkml:trace>
  <inkml:trace contextRef="#ctx0" brushRef="#br0" timeOffset="13270.147">2616 8239 400 0,'0'-5'216'0,"-3"5"-96"15,3 0-16-15,0 0-64 16,0 0-8-16,0 0-16 16,0 0 4-1,-3 0-12-15,0 0 0 0,3 5 0 16,0-2-4-16,0 2 0 16,0 0 4-16,0 3-4 15,0 0 0-15,0 0 0 16,0-3 4-16,0 3-8 15,0 3 4 1,0 0-4-16,0-4 4 0,0 7-4 16,0-4 0-16,0 6 0 0,0-3 0 15,-3 3 0 1,3-2 0-16,0 1 4 16,0-1-4-16,0 4 0 15,0 1 0-15,-3-1 0 16,3-5 0-16,-6 3 0 15,6-2 0-15,0 1 0 16,0-1 0-16,0 1 0 16,0-1 0-16,0-1 0 15,0 0 0-15,0 3 0 16,0-3 0-16,6 1 0 16,-6-4 4-16,6 1-4 15,0-3 0-15,6 2 0 0,-9-2 0 16,9-3 0-16,0 1 0 15,3-1 0-15,-3 0 0 0,8-2 0 16,-5 0 0-16,6-3 0 16,-3 0 0-16,3 0 0 15,-6 0 0 1,6-6 0-16,-1 1 0 0,-2-3 0 0,0 0 0 16,6-2 0-16,-9 2 0 31,0-3-4-31,-3 3 0 15,-4-2-8-15,1 2-8 16,-3-3-44-16,-3 3-128 16,-3-3-160-16,0 4-8 15</inkml:trace>
  <inkml:trace contextRef="#ctx0" brushRef="#br0" timeOffset="13770.147">2357 8258 640 0,'-15'-6'256'0,"12"6"-212"0,3 0-16 0,0-2-16 16,0 2-4-16,0-3 4 16,3 0-4-16,6 1-4 15,3-1 0-15,3 0-4 0,0 1 4 16,12-3-4-16,-7 2 0 15,4-2 0-15,-3 2 0 32,6-2 0-32,-6 2 0 15,8 0 0-15,-2 1 4 0,9-1-4 16,-9 0 0-16,3 1 0 16,-7-1 0-16,7 0 0 15,-12 1 0-15,12-3 0 16,-12-1 0-16,2-2 0 15,-2 3-4-15,-3 0 0 16,-3-1-4-16,0 1-40 16,-3-3-48-16,0 8-296 0,-3 0-64 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28T05:35:14.958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7754 3665 6656,'-24'-48'3328,"24"48"-7936,0 0-640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5:35:31.3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2798 12121 280 0,'-3'-3'152'0,"-3"-5"-64"0,6 8 8 0,0-3-32 0,0 1 8 15,0-4-4-15,0 1-32 16,0 0-4-16,0 0-8 16,0 2-12-16,0 0 0 15,0 1 4-15,0-1-8 16,0 3 0-16,0 0-4 0,0 3 0 31,0-1 4-31,0 4-4 16,0 1 0-16,0 1 0 15,0 3-4-15,0 2 4 16,0 3 0-16,-3 3-4 16,3-1 4-16,-3-2-4 15,3 3 4-15,0 2-4 16,0-3 0-16,0 3 0 0,0 1 0 0,0-1 4 16,3 0-4-16,0-3 0 15,0 4 0-15,3-4 0 16,3-2 0-16,-4-3 0 15,1-2 4-15,6-1-4 16,-3 4 0-16,6-4 0 31,-6-2 0-31,6 0 0 0,-3-3 0 16,0 3 0-16,3-2 0 16,0-1 0-16,2-3 0 15,-5 1 0-15,3 0 0 16,0-3 0-16,0 0 0 15,0 0 0-15,0-3 0 16,-3 3-4-16,0-3 0 0,-4-2-16 16,1-5-8-16,0-1-92 15,-3-5-252-15,0-5 148 16,-3-5-20-16</inkml:trace>
  <inkml:trace contextRef="#ctx0" brushRef="#br0" timeOffset="422.824">2604 12110 776 0,'-3'-8'176'0,"3"3"-164"0,0 5 0 15,0 0-4-15,0 0 4 16,3-3-8-16,0 0 0 0,6-2 0 16,0 3 0-16,6-4-4 15,3 1 4-15,6 0-4 16,-4-1 0-16,13-2 4 15,-9 3-4-15,3 0 0 16,-3 0 0-16,2-1 0 0,-5 4 0 31,6-4 0-31,-9 4 0 0,0-1-4 16,-3 0 4-16,-1 1-8 16,-2 2-4-16,0 0-32 15,-3 0-36-15,6 0-312 16,-9 0-72-16</inkml:trace>
  <inkml:trace contextRef="#ctx0" brushRef="#br0" timeOffset="1274.222">3589 12115 520 0,'-3'-5'272'0,"0"-3"-208"16,3 8-16-16,-6-3-24 15,3 1 0-15,-3-1-16 16,-2 0 0-16,-1 1 0 0,0-1 0 15,-3 1-4-15,0-1 0 16,-6 3 0-16,3 0 4 0,-3 3-8 16,3-3 4-16,-2 5 0 15,2 0-4-15,-6 3 0 16,3 0 0-16,-3 5 0 16,6-2 4-16,-9 7-4 15,10-4 0-15,-1 1 0 16,3-1 0-1,6 2 4-15,-6-3-4 16,6 5 0-16,0-2 0 16,6 3 0-16,0-3 0 0,6 5 0 15,0-5 0-15,9 2 0 16,-3-5 0-16,6 3 0 16,-4-3 0-16,10 3 0 15,-9-2 0-15,9-1 0 0,-6-3 0 16,9 1 0-16,-4-6 0 15,10-5 0-15,-6 0 0 16,0-5 0-16,0 0 0 16,-1-3-8-16,-5 0 4 15,-3-3-24-15,-3 3-12 16,-3-5-228 0,0 2-196-16,-6-4 368 15,3 1-12-15</inkml:trace>
  <inkml:trace contextRef="#ctx0" brushRef="#br0" timeOffset="1589.515">3250 12385 640 0,'-24'-8'260'0,"15"8"-220"0,9 0-12 0,0 0-20 15,0 0 0-15,9-5 0 16,-6 0-4-16,12-3 0 0,-3 0 0 16,9 0 0-16,0 3-4 15,2-3 0-15,1 2 4 16,6 1-4-16,-6 2 0 16,3 1 0-16,-4-1 0 15,1 0-4-15,-3 1 0 31,0-4-16-31,-3-1-8 0,0-1-56 16,-1 2-164-16,4-4-48 16,-6 2-16-16</inkml:trace>
  <inkml:trace contextRef="#ctx0" brushRef="#br0" timeOffset="2376.417">4244 11763 664 0,'-3'0'248'0,"0"-5"-224"0,3 5 0 0,0 0-12 0,0 0 0 16,0 0-4-16,0 0 0 31,0 0 0-31,0 0-4 16,0 11 0-16,0-3-4 16,3 7 0-16,0-1 4 15,0 12-4-15,0-2 0 0,3 2 0 16,-3-2 0-16,0 11 0 15,0-6 4-15,0 16-4 16,0-11 0-16,0 11 0 16,0-8 0-16,3 13 0 15,0-10 0-15,0 5 0 16,-3-5 0 0,3-3 0-16,-3-5 0 15,0-1 0-15,0-4 0 16,0 2 0-16,0-8 0 15,0-5 0-15,0-3 0 0,-3-2-4 16,0-3 4-16,0-8-4 16,0 0-8-16,-6-6-28 15,0 1-24-15,-3-11-324 0,0 3-100 16</inkml:trace>
  <inkml:trace contextRef="#ctx0" brushRef="#br0" timeOffset="2830.022">3744 11750 824 0,'-12'-13'140'0,"12"5"-128"0,0 8 0 0,3-3 0 16,3 1-4-16,3-1-4 16,6 0 0-16,6 3-4 15,0 0 4-15,17 0-4 16,-8 0 0-16,18 0 0 16,-10 0 0-16,10 0 4 15,-3 0-4-15,14-2 0 0,-17 2 0 16,11 0 0-16,-5 0 0 15,9-3 0-15,-13 0 0 16,7-2 0-16,-9 0 0 16,2 0 0-16,-11-1 0 15,-3-4 0-15,-4 4 0 0,-2-2 0 32,-3 1 0-32,-3-1-4 15,-3 2 4-15,-3 1-8 16,-3 0-8-16,-6 5-48 15,0 0-108-15,0 10-188 16,0-2-16-16</inkml:trace>
  <inkml:trace contextRef="#ctx0" brushRef="#br0" timeOffset="3877.002">4420 13065 760 0,'-3'-10'188'0,"9"-14"-172"0,-6 18 0 0,3-7-8 15,0 0-4-15,0-11 4 32,0 3-4-32,6-8 0 0,-3 0-4 15,2-14 0-15,1 9 0 16,0-11 0-16,3 5 4 15,-3 1-4-15,-3 7 0 16,0-5 0-16,0 3 0 16,-3 4 0-16,0 4 4 15,-3 2-4-15,0 3 0 0,0 2 0 16,0 6 0-16,0 0 0 16,0 2 0-16,0 11 4 15,0 0-4-15,3 8 0 16,0 3 0-16,3 5 0 15,0-3 0-15,3 13 0 16,-3-2 4 0,6 11-4-16,-3-6 0 15,2 5 0-15,1-7 0 0,3-4 0 16,-3-1 0-16,0-4 0 16,-3-2 0-16,3-8 0 15,-3 0 0-15,3-11 0 16,0 1 0-16,0-17 0 15,2 3 0-15,-2-16 0 0,0 6 0 16,0-6 0-16,-3 3 0 16,0-3 0-16,-3 6 0 15,0-3 0-15,-3 5 0 16,0 3 0-16,0 0 0 16,-3 7 0-16,0 4 0 15,3 2 0-15,-3 0 0 0,3 8 0 16,0 0 0-16,0 8 0 15,0 0 0-15,3 5 0 16,0-2 0-16,0 10 0 16,-1-5 0-16,4 8 0 15,0-6 0-15,3 9 0 16,-3-4 0 0,3 4 0-16,0-3 0 0,0-3 0 15,-3-5 0-15,3 0 0 16,0-3 0-16,3-5 0 15,-4-3 0-15,1-5 0 16,0 0-4-16,3-8 0 16,-3 0-4-16,0-5-64 15,-3 2-200-15,3 3-48 0,-3 0-8 16</inkml:trace>
  <inkml:trace contextRef="#ctx0" brushRef="#br0" timeOffset="4646.991">5128 12737 616 0,'-3'5'264'0,"6"6"-228"0,-3-11-8 0,0 8-12 16,0-3-4-16,3 3 0 16,0-3 0-16,9 9-4 31,-3-4 0-31,3 3-8 15,0-2 4-15,0 2-4 0,0 0 4 16,5-2-4 0,-2-3 0-16,6-3 0 0,-3-2 0 15,3-6 0-15,-3 3 0 0,3-10 0 16,-4-1 0-16,1-7 0 16,-3 2 0-16,-6-11 0 15,0 6 0-15,-9-11 0 16,0 9 0-1,-12-7 0-15,0 7 0 0,-12 1 0 16,4 4 0-16,-10 2 0 16,3 0 0-16,-3 11-4 15,3 0 0-15,1 13-24 16,-1-3-12-16,9 24-312 16,3-8-236-16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20:37:40.8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11965 3302 392 0,'3'-3'208'0,"-9"-2"-8"0,6 5-96 0,0 0-72 15,0-3-8-15,0 3-8 16,0 0-4-16,-3 0 0 0,3 0-8 16,0 0 0-16,0 0 0 15,0 0 0-15,3 0-4 16,-3 6 0-16,0 2 4 31,6 26-4-31,0-8 0 0,0 9 0 16,-3-3 0-16,0-3 0 15,0-3 4-15,-3-2-4 16,0 0 0-16,0-6 0 16,0-2 0-16,-3 0 0 15,0-3 0-15,0-7 0 0,0-4 0 16,0 1 0-16,3-3 0 31,-3-8 0-31,0 0 0 0,3-8 0 16,0-2 0-16,0-4 0 15,0-4 0-15,0 0 0 16,6 4 0-16,0-1 0 16,-3-1 0-16,3 0 0 15,0 0 0-15,0 6 0 16,0 2 0-16,3 3 0 0,2 2 0 15,1 3 0-15,0 3 0 16,3 2 0-16,3 6 0 16,-3 5 0-16,3 8 0 0,0 5 0 15,-1 0 0-15,16 8 0 16,-6-5 0-16,-3 0 0 31,-3-1 0-31,-15-4 0 16,-3-3 0-16,0 0 0 15,0-3 0-15,0 3 0 0,-3-8 0 16,0 0 0-16,0-6 0 16,0-7 0-16,0-6 0 15,0-2 0-15,0-13 0 16,2 2 0-16,1 0 0 0,0 0 0 16,0 0 0-16,3 1 0 15,0-4 0-15,3 1 0 16,3 2 0-16,0 5 0 15,-3-2 0-15,3 8 0 16,0 2 0-16,3 9 0 16,3-4 0-16,-1 6 0 0,4 6 0 15,-3 2 0-15,0 2 0 16,0 4 0-16,0 1 0 16,0 4 0-16,-1 2 0 0,1 0 0 15,-3-2 0-15,0 5 0 16,-6-11 0-16,0 3 0 31,-3 0 0-31,0-1 0 16,-3 4 0-16,3 2 0 0,-3-2 0 15,0 2 0-15,-3-3 0 16,3 4 0-16,-3-7 0 16,0 4 0-16,0-6 0 15,0 0 0-15,0-5 0 16,3 3 0-16,-3-6 0 0,0-2 0 15,0-3 0-15,3 0-4 16,0 0 0-16,3-3-16 16,-1 1-24-16,4-4 44 15,-3-2 0-15</inkml:trace>
  <inkml:trace contextRef="#ctx0" brushRef="#br0" timeOffset="500.71">13010 3027 824 0,'-12'-11'140'0,"-3"11"-124"0,15 0 0 16,-3 0-8-16,0 3 0 0,-3 0-4 15,0 2-4-15,6 5 4 16,0 4-4-16,-3 4 0 16,-6-5 0-16,6 9 0 15,0 1 0-15,-3 4 4 16,-3 5-4-16,3 2 0 31,0 3 0-31,3 3 0 0,0 2 0 16,6-2 0-16,0-6 0 15,3 1 0-15,0-4 0 16,6 1 0-16,3 2 0 16,9 9 0-1,0-6 0-15,0-5 0 16,-4 2 0-16,-2-16 0 15,0 4 0-15,0-7 0 16,-3 1 0-16,0-5 0 0,-3-3-4 16,-3-3-12-16,-1-5-36 15,-2-5 52-15,3 0 0 16</inkml:trace>
  <inkml:trace contextRef="#ctx0" brushRef="#br0" timeOffset="1179.555">13608 3056 828 0,'-12'-16'140'0,"9"16"-128"0,3 0 0 0,0 0-4 16,0 0 0-16,0 0-4 16,0 0 0-16,3 0-4 15,3 5 0-15,0-2 0 16,6 5 4-16,0 5-4 0,3 0 0 15,0 6 0-15,2-1 0 16,4 12 0-16,-3-4 4 0,0 3-4 16,0 11 0-1,0-1 0-15,0 4 0 0,-1-1 0 16,-2 0 0-16,-3-2 0 31,-3-3 0-31,-3 8 0 16,-3-2 0-16,-3-1 0 15,-3 0 0-15,-3 1 0 0,-3-6 0 16,0 0 0-16,-6-8 0 16,3 5 0-16,1-7 0 15,-1-6 0-15,0-3 0 16,0-2 0-16,0-5 0 0,3-3 0 16,0-3-4-16,3-5-24 15,0-3-44-15,0-5 72 16,-9-8 0-16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15:57:56.6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16394 12676 640 0,'12'-2'256'0</inkml:trace>
  <inkml:trace contextRef="#ctx0" brushRef="#br0" timeOffset="856.66">16700 11480 560 0,'-3'-18'276'0,"-2"-6"-248"0,5 19 0 0,-3-1-8 16,3 4-8-16,0-1 0 15,0 3 0-15,3 0-8 16,-1 5 0-16,1 1 0 16,0 2 4-16,0 2-4 15,0 6 0 1,0 8 0-16,3 8 0 0,-3 7 0 16,3 14 0-16,0 3-4 15,0 5 0-15,0 2 4 16,3 11-4-16,3-2 4 15,0 12 0-15,0 1-4 16,3 0 4-16,-3 2-4 16,2 8 0-16,1 6 4 15,3-3-4-15,0-6 0 0,0 1 0 16,3-3 0-16,6 0 0 16,-10-3 0-16,7 6 0 15,-6-11 4-15,-3 2-4 16,-3-2 0-16,3 3 0 15,-3-8 0 1,0 0 0-16,-4-1 4 16,1-4-4-16,-3-4 0 15,0 7 0-15,0-4 0 16,3 3 0-16,0-8 0 16,3 0 0-16,0 1 0 15,0-1 0-15,-3-5 0 0,0-1 0 16,0 4 0-16,0-1 0 15,-4-2 0-15,4 3 4 16,0-6-4-16,0 3 0 0,0-6 0 16,0-4 0-16,0 4 0 15,3-2 0-15,-3 3 0 16,0-6 0-16,-3-5 0 16,0-3 0-16,0-5 0 15,-3-8 0 1,0-5 0-16,-3-5-4 15,-3-6-8-15,-3-10-32 16,-9-3 44-16,-3-14 0 16</inkml:trace>
  <inkml:trace contextRef="#ctx0" brushRef="#br0" timeOffset="1536.301">16379 11655 712 0,'-3'-8'216'0,"-6"3"-192"0,9 5-8 0,-3-3 4 16,0-2-8-16,0-3-4 16,3-5-4-16,0-3 0 15,0-5-4-15,6-3 4 16,-3-19-4-16,3-7 0 0,0 0 0 16,3-8 0-16,3-1 0 15,0 4 0-15,3-6 0 16,-1 8 0-16,4 3 0 15,-3 2 0 1,0 11 0-16,0 8 0 16,0 8 0-16,6 13 0 15,-3 5 0-15,5 11 0 16,1 3 0-16,0 5 0 16,0 2 0-16,0 9 0 15,2 2 0-15,1 8 0 16,3 5 4-16,3 0-4 0,-1 1 0 15,1 4 0-15,0-10 0 16,6-2 0-16,-10-6 0 16,-2 0 0-16,-3-8 0 0,0-2-4 15,-6-3 0-15,-3-6-56 16,-4-2-160-16,-2-3 220 16,-3-12 0-16</inkml:trace>
  <inkml:trace contextRef="#ctx0" brushRef="#br0" timeOffset="2876.367">16897 15309 496 0,'-6'-3'264'0,"-6"-7"-188"0,9 7-24 16,0 0-24-16,0-2-8 0,0 5-4 16,3 0 0-16,0-5-8 15,3 2 0-15,6 0-4 16,3 1 4-16,6-4-4 31,9 1 4-31,-1 3-8 16,10-1 4-16,3-2-4 0,2 2 0 15,7-2 0 1,6-1 4-16,2 1-4 0,10 0 0 16,2-3 0-16,10 3 0 15,-4-1 0-15,6 1 0 16,7 2 0-16,2-2 0 0,6 8 0 16,3-6 0-16,7 0 4 15,2 1-4-15,9-1 0 16,3 0 0-16,6 1 0 15,-3 2 0-15,3 0 0 16,-3 0 0-16,-3 2 0 16,-6 1 0-16,0 0 0 0,-6-1 0 15,-2 1 0-15,-4 0 0 16,-3-1 0-16,0-2 0 0,-6 0 0 31,4 3 0-31,-10-3 0 16,0 0 0-16,4 0 0 15,-7 0 0-15,-3 0 0 16,-2 3 0-16,-1-1 0 0,0 1 0 16,-5-3 0-16,-1 0 0 15,-2 0 0-15,-1 0 0 16,-5-3 0-16,-4 1 0 16,1 2 0-16,-7-3 0 15,-2 3 0-15,0-3 0 16,-4 1 0-16,4-1 0 0,-7 3 0 15,-2 0 0-15,0 0 0 16,-1 0 0-16,1 0 0 16,-3 0 0-16,-3 0 0 15,-4 0 0-15,-2 3 0 16,3-1 0-16,-3 1 0 0,-4 0 0 31,-2-1 0-31,-3 1 0 16,0 0 0-16,-3-3 0 0,-3 0 0 15,-4 0 0-15,1 0-4 16,-3 2-4-16,-3-2-36 16,-3 3-28-16,-3-3 68 15,-6-3 4-15</inkml:trace>
  <inkml:trace contextRef="#ctx0" brushRef="#br0" timeOffset="4970.134">21993 14907 512 0,'-6'-8'272'0,"6"-13"-216"0,0 21-16 0,0 0-12 16,0-3-8-16,3 13-4 15,2 6-4-15,-2-2-4 16,12-4 0-16,3-18-4 15,3 0 4-15,3 16-4 16,3 0 0-16,2 0 0 16,4 5 0-16,3-2-4 0,0 5 4 15,2 8-4-15,-5-9 0 16,-6 1 4-16,-3 3-4 16,-4-3 0-16,-5 2 0 15,0-2 4-15,-9 3-4 16,-6-1 0-1,-6 6 0-15,-9 0 4 16,-8 2-4-16,-1 6 0 16,-15 2 0-16,0 1 4 15,-8 7-4-15,-10-2 0 16,10-1 0-16,8-1 0 16,0-9 0-16,6-6 0 15,1 1 0-15,5-5 0 0,6-6 0 16,3-5 0-16,0-3 0 15,3-2-8-15,7 2-20 0,8 8 28 16,0-13 0-16</inkml:trace>
  <inkml:trace contextRef="#ctx0" brushRef="#br0" timeOffset="14106.502">22460 16169 440 0,'0'-14'232'15,"3"-15"-96"-15,-3 24-60 16,0-6-44-16,3 4-12 16,3-12-4-16,3-7 0 15,0-4-8-15,2 1 0 16,1-5 0-16,0 0-4 16,0-1 0-16,0 1 0 15,0-1-4-15,0 4 4 0,0-4-4 16,-3 6 4-16,0 5-4 15,-3-5 0-15,0 3 0 16,0 10 4-16,-3-5-4 16,-1 15 0-16,1-2 0 0,-3 11 0 15,0 5 0-15,0 0 0 16,3 5 0-16,-3 3 4 16,6 3-4-16,3-1 0 0,0 3 0 15,6 0 0-15,-6-2 0 16,6-3 0-16,-6-3 0 15,6-5 0-15,-6-3 0 16,6-7 0-16,8-6 0 31,-8-3 4-31,0-5-8 16,0-5 4-16,-6 8 0 0,0-6 0 16,-3-4 0-16,-3 4 0 15,3 1 0-15,-3-1 0 16,0 6 0-16,0 7 0 15,6 12 0-15,-9-4 0 0,9 9 0 16,-6-3 0-16,2 3 0 16,1 2 0-16,3 5 0 15,3 3 0-15,0 1 4 16,3-4-4-16,3 1 0 16,0-6 0-16,0 0 0 0,-1-5 0 15,4-3 0-15,-3-5 0 16,0-5 0-16,-3-3 0 31,-3 0 0-31,0-5 0 0,-3 8 0 16,-3-3 0-16,0-3 0 15,-3 8 0-15,5 1 0 16,-5 2 0-16,0 2 0 16,6 6 0-16,0 3 0 15,3-3 0-15,3 8 0 16,-3-3 0-16,9 0 0 0,-3-2 0 15,5-3 0-15,-2 0 0 16,6-6 0-16,-3-2 0 16,0-2 0-16,0-6 0 0,-4 0 0 15,-8-8 0-15,-6 0 0 16,-9-5 0-16,-9 5 0 16,0-5 0-16,-11 0 0 15,-7-3 0-15,0 8 0 16,6 3 0-16,6 5 0 0,-2 0 0 15,5 0 0-15,3 8-4 32,3 3 4-32,3 2-4 15,0 3 0-15,6 2 0 16,6 4 0-16,0 4 0 0,3 6 4 16,0 0 0-16,0 2 0 15,9-2 0-15,-4 3 4 16,1 15 4-16,6-8-4 15,-3 1-4-15,0-6 4 16,6 8-4-16,-3-3 0 16,-4-10 0-16,4 5 0 0,-6-10 4 15,-3 2-4-15,-3 0 0 16,-6 0 0-16,-9-8 0 16,-3 1 0-16,-6-9 0 0,-6 5 0 15,0-4 0-15,-2-1-4 16,-4-2-4-16,0 5-92 31,-3 0-420-31,-2-3 512 16,-1 8 8-16</inkml:trace>
  <inkml:trace contextRef="#ctx0" brushRef="#br0" timeOffset="16104.178">19552 15113 504 0,'6'-24'272'0,"-9"-5"-188"0,3 24-32 15,0-1-24-15,-3 1-8 16,0-3-12-16,3-2 4 0,0 2-8 16,0 2 4-16,0 1 0 31,3 8-4-31,0-3 0 15,0 13-4-15,0-2 4 0,0 4-4 16,0 9 4-16,0 0-4 16,0 5 0-16,0 6 0 15,3-1 4-15,0 3-4 16,0 3 0-16,-1-3 0 16,-2 2 0-16,0-1 0 0,0-9 0 15,0-3 0-15,0-5-8 16,-3 0 0-16,0-7-116 15,0-6-404-15,0 0 520 16,3-3 8-16</inkml:trace>
  <inkml:trace contextRef="#ctx0" brushRef="#br0" timeOffset="16852.091">19311 16216 820 0,'-3'-10'144'0,"0"-4"-124"0,3 9 0 0,0-5-16 16,3-1 0-16,0-13 0 16,0-8-4-16,0 3 0 31,3-5 4-31,0 0-4 0,3-3 0 15,-3 5 0-15,-1 0 0 0,1 6 0 16,0 2 0-16,-3 5 0 16,3 1 0-16,-3 10 0 15,0 2 0-15,0 9 0 16,3 8 0 0,0 7 0-16,3 6 0 0,3 8 0 15,3 5 4-15,0-13-4 0,6-3 0 16,-1 0 0-16,1-8 0 15,0 0 0-15,0-7 0 16,3-9 0-16,-3-7 0 16,2-6 0-16,-2-8 0 31,0 0 0-31,-3-5 0 0,3-3 0 16,-9 3 0-16,0 3 0 15,-4-4 0-15,-2 9 0 16,-3 3 0-16,0 2 0 15,0 8 0-15,0 5 0 16,0 6 0-16,3 5 0 16,3 10 0-16,0 6 0 0,0-5 0 15,3 5 0-15,3-1 0 16,3 4 0-16,3-3 0 16,-4-3 0-16,1-5 0 0,0 0 0 15,-3-8 0-15,-3-1-4 31,0 1 4-31,0-8-48 0,-3 6-76 0,0-6 124 16,-1 0 0-16</inkml:trace>
  <inkml:trace contextRef="#ctx0" brushRef="#br0" timeOffset="17205.532">20123 16052 872 0,'3'-8'116'0,"-3"3"-104"16,0 16 0-16,3-11-8 16,0 0 0-16,3 0-4 15,3 2 0-15,0 1 0 16,3 0 0-16,3-1 4 16,0-2-4-16,0 3 0 0,-1-3 0 15,1-5 0-15,0-3 0 16,-3-3 0-16,-3-5 0 0,0 0 0 15,-6-5 0-15,-3 3 0 32,-6-6 0-32,-6 3 0 15,-3 5 0-15,-3 0 0 16,-2 0 0-16,-1 11 0 16,-3 2 0-16,0 6-4 15,0 2 0-15,3 11-36 0,-2 16-48 16,5-1 88-16,-3-2 0 15</inkml:trace>
  <inkml:trace contextRef="#ctx0" brushRef="#br0" timeOffset="25484.446">15653 10946 200 0,'-9'-27'104'0,"-6"11"-104"16,12 11 0-16</inkml:trace>
  <inkml:trace contextRef="#ctx0" brushRef="#br0" timeOffset="26022.722">15641 10829 216 0,'12'-13'112'0,"3"3"-80"0,-15 4 0 0,3 4 56 15,0-1 8-15,0-2 0 16,0-1 8-16,0 1-32 15,-1-3-20-15,-2 0-36 16,3 0 4-16,-3 3-4 16,0 0-4-16,0-1-4 31,0 1-4-31,0 2 0 0,3 1-4 16,-3 4 4-16,3 6 0 0,0 3-4 15,0 8 4-15,0-4-4 0,0 7 4 16,0-1 0-16,0 0 0 15,-3 0-4-15,3 6 4 32,-3 2-4-32,0 2 0 0,-3 1 4 15,3 0-4-15,0 2 0 16,3 9 0-16,0 2 0 16,0-11 4-16,0-2-4 15,0-8 0-15,3-6 0 16,-3 1 0-16,0-6 0 15,0 0 4 1,0-2-4-16,0-1 0 16,3-4 0-16,0 1 0 0,6-4 0 15,0 8 0-15,0-11 0 16,2 0 0-16,10 8 0 16,6-3 0-16,-3 0 0 15,-9-10 0-15,0 0 0 16,-1-1 0-16,1 1 0 0,3-3 0 15,3 3 0-15,-3 0 0 16,-3 2 0-16,-3-2 0 16,-1-1-4-16,-2 4-8 15,-3-9-48-15,-3 0-124 16,-6 1 184-16,0-3 0 16</inkml:trace>
  <inkml:trace contextRef="#ctx0" brushRef="#br0" timeOffset="26254.236">15784 11123 712 0,'3'-18'216'0,"9"7"-204"0,-9 8-4 0,3-2 0 16,2-3-4-16,4 0-4 15,3-5 4-15,0 2-8 16,0 3 4-16,3 3-36 16,-3 2-36-16,-9 3 72 0,-3 0 0 15</inkml:trace>
  <inkml:trace contextRef="#ctx0" brushRef="#br0" timeOffset="26484.106">15641 10943 792 0,'-9'-47'164'0,"-6"20"-156"15,9 22 4-15,6-1-4 16,3 1-4-16,3-3-4 16,12 11 4-16,3-6-4 15,5-18 0-15,4 0 0 0,6 2 0 16,3 1-4-16,-1 2-4 0,-2 8-84 15,-3 3-244-15,-6 7 336 16,-7 1 0-16</inkml:trace>
  <inkml:trace contextRef="#ctx0" brushRef="#br0" timeOffset="29545.377">21234 15306 136 0,'11'3'72'0,"-5"-6"32"0,-6 3 8 0,0 0-88 16,0 0 8-16,0 0-24 16,0 0 0-16,0 0-8 15,0 0 0-15,-6-3-40 16,6 3 8-16,0 0 32 16,0 0 0-1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0:53:21.5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8884 17391 520 0,'6'-40'280'0,"-9"-2"-208"0,3 37-24 15,3-3-20-15,-3-3-8 0,0 6-12 16,0 0 0-16,3-3-8 0,0 5 4 31,0 6 0-31,0 10 0 16,0 5 0-16,0 6 0 15,-3 5 0-15,0 14-4 0,0-9 4 16,0 8-4-16,0-10 0 16,3 5 4-1,-3-16-4-15,3-2 0 0,0-11 0 16,3-8 0-16,3-19 0 16,6-2 4-16,3-11-4 15,3-7 0-15,-1 4 0 16,4-4 0-16,0-4-4 15,0 9 4-15,3 0 0 16,-4 7 0-16,1 3 0 0,0 14 0 16,0-4 0-16,-3 14 0 15,0 11 0-15,-4 0 0 16,1 4 0-16,-3 7 0 16,0 4 4-16,0 3-4 15,-6-2 0-15,3 4 0 0,-3-7 0 16,-3-5 0-16,0-3 0 15,0-11 0-15,2-5 0 16,1-8 0-16,6-11 0 16,3-4 0-16,0-6 0 0,0 2 0 15,0-2 0-15,0 3 0 16,-4 7 0 0,1 3 0-1,-3 0 0-15,0 14 0 0,0 2 0 16,-3 0 0-16,-3 10 0 0,0 3 0 15,3 11 0-15,0 0 0 16,0 0 0-16,0 2 0 16,5 3 0-16,4-10 0 31,0-1 0-31,0 1 0 0,0-11 0 0,0 0 0 16,3-13 0-16,-1-1 0 15,1-7 0-15,-3-5 0 16,-3-1 0-16,-3 0 0 0,-3 6 0 15,-3 0 0-15,-3 2 0 16,0 3 0-16,0 8 0 31,0 6 0-31,0 2 0 16,0 0 0-16,0 8 0 0,3 2 0 0,0-5 0 16,-1 6 0-16,4-3 0 15,0-3 0-15,3 3 0 16,0-8 0-16,3 0 0 31,3-6 0-31,3-4 0 0,0-6 0 0,2 0 0 16,-2-11 0-16,-3 1 0 15,-3-1 4-15,-3-5-8 16,-3-5 4-16,-6 11 0 16,-6-3 0-16,-9-1 0 15,-6 4 4-15,-3-1-8 16,-3 14 4-1,-8 0 0-15,2 2 0 16,3 6 0-16,0 5-4 16,6 5-24-16,7 0-32 0,8 6 60 15,12-6 0-15</inkml:trace>
  <inkml:trace contextRef="#ctx0" brushRef="#br0" timeOffset="215.851">10492 17121 868 0,'0'-2'120'0,"0"4"-108"0,-3 1-4 16,3 2-8-16,-3 0 4 0,-3 6-4 16,-3 5 0-16,-3 0 0 15,0 2 0-15,-3 11 0 16,-3-2 0-1,-3-1 0-15,4 3 0 16,-1-2-4-16,3-3-4 0,-3-3-40 16,0-3-56-1,3-12 104-15,12-4 0 16</inkml:trace>
  <inkml:trace contextRef="#ctx0" brushRef="#br0" timeOffset="452.923">10313 17275 840 0,'-3'-14'132'0,"9"14"-112"0,-3 3-4 0,0 0-12 16,3 5 0-16,3 0 0 0,3 0-4 15,6 7 0-15,2-1 0 16,4-1 0-16,3 5 0 16,6-4 0-1,0-1 0-15,-1 0 0 16,-2-2 0-16,6-6 0 15,-6 3 0-15,-4-5-40 0,-5-1-36 16,-6 1 76-16,-12-3 0 16</inkml:trace>
  <inkml:trace contextRef="#ctx0" brushRef="#br0" timeOffset="1960.414">11947 16801 400 0,'-6'-11'216'0,"0"-4"-64"16,6 15-48-16,-3-6-60 15,0 4-16-15,0 2-16 16,3 0 0-16,-3 0-4 16,0 0 0-16,0 0-4 0,0 10 0 15,0 17 4 1,3-1 4-16,-3 3-12 15,3-5 4-15,0 18-4 32,0-2 0-32,0-3 4 15,0 3-4-15,0-1 0 16,0-4 0-16,0-6 0 0,0 5 0 16,3-5 0-16,0 1 0 15,0-7 0-15,0-1 0 0,0-4 4 16,0-2-4-16,3-3 0 0,0-2 0 15,0-3 0-15,6-3 0 32,-3-2 0-32,6-1 0 0,0 4 0 15,3-6 0-15,-1 0 0 0,4 0 0 16,3-6 0-16,3 4 0 16,0 2 0-16,-1-3 0 15,1 0 0-15,0-2 0 16,3 0-4-16,-6-3 4 15,-1 5-4 1,4-2-12-16,-6-3-80 16,-6 0-328-16,-3 5 424 15,-3 1 0-15</inkml:trace>
  <inkml:trace contextRef="#ctx0" brushRef="#br0" timeOffset="2244.742">11926 17121 872 0,'0'-8'116'0,"9"8"-100"0,-6 6-8 16,3-9-4-16,9 3-4 15,0 0 0-15,3 0 4 0,3 0-4 16,2 3 0 0,4-3 0-16,3 0 0 0,-3-3 0 0,-3 0-4 31,-7-2-28-31,-2-3-40 0,-6 5 72 16,-6-2 0-16</inkml:trace>
  <inkml:trace contextRef="#ctx0" brushRef="#br0" timeOffset="2492.266">11828 16767 912 0,'-15'-24'92'0,"45"24"-84"15,-27 0-4-15,9 0-4 16,3 0 4-16,6 0-4 15,2 0 0-15,10 0 0 16,6 0 0-16,2 0 0 0,1-3 0 0,9 1 0 16,-4-1 0-16,-5 3-4 15,-3 0-4-15,-10 3-36 16,-5-1-28-16,-3 1 72 16,-6 10 0-16</inkml:trace>
  <inkml:trace contextRef="#ctx0" brushRef="#br0" timeOffset="2973.777">12510 17335 496 0,'0'-2'264'0,"-3"-6"-172"0,3 8-32 16,0-3-44-16,0 3 4 15,0-2-12-15,0 2 0 0,0 0-8 16,0 0 4-16,0 0-4 15,0-3 0-15,0 3 0 16,0 0 0-16,0 0-4 16,0 0 0-16,-3 3-84 15,0-1-176-15,0 1 264 0,0 0 0 16</inkml:trace>
  <inkml:trace contextRef="#ctx0" brushRef="#br0" timeOffset="5398.791">13060 16862 296 0,'3'-5'152'0,"0"-14"-16"0,-3 14 8 16,0-1-44-16,0 1-44 15,0-3-28-15,0 6-12 16,0-1 8-1,3 0-8-15,0 1-8 0,0 2 4 0,0 2-4 16,0 1 0-16,3 2-4 31,0 6 0-31,0 2-4 16,0 3 4-16,0 0-4 16,3 2 0-16,0 14 4 15,0-3-4-15,0 0 0 0,0 0 0 16,2 6 0-16,1-3 0 15,0-1 0-15,0-4 0 16,0-3 0-16,0-9 0 0,3 4 4 16,-3-8-4-16,0-4 0 15,0-4 0-15,2-8 0 16,1-8 0-16,3 2 0 16,-3-10 0-16,3-3 0 15,-3 0 0-15,0-2 0 16,0-9 0-16,-1 6 0 15,-2-5 0-15,3-1 0 0,-3 6 0 16,3 0 0-16,-6 3 0 16,3 5 0-16,-3-1 0 31,0 7 0-31,-3-4 0 0,0 11 0 16,0-2 0-16,-3 2-4 15,0 8-8-15,-3 0 12 0,0 2 0 16</inkml:trace>
  <inkml:trace contextRef="#ctx0" brushRef="#br0" timeOffset="5890.02">13060 16494 768 0,'-6'-34'180'0,"15"13"-160"0,-9 18 0 16,3-5-12-16,3-5 4 16,3 2-12-16,6-5 4 15,0-5-4-15,3 8 0 16,0-6 0-16,-1 3 0 0,-2-5 0 15,0 5 4-15,-3 3-4 16,0 0 0-16,-3 2 0 16,3 3 0-16,-6-2 0 15,0 7 0-15,0 1 0 16,0 4 0-16,0 1 0 16,0 10 0-16,0-2 0 0,-1 10 0 15,4 0 4-15,0 3-4 16,0-3 0-16,0 0 0 0,3-2 0 15,0-3 0-15,3 5 0 16,0-8 0-16,0-2 0 16,-3-4 0-16,-1 1 0 31,-2-5 0-31,0 0-24 16,0-3-24-16,0-3 44 0,-3 3 4 15</inkml:trace>
  <inkml:trace contextRef="#ctx0" brushRef="#br0" timeOffset="6271.103">13915 16595 680 0,'-9'-16'236'0,"6"26"-204"0,3-10-8 0,-3 3-16 16,3 2 4-16,-6 11-8 15,3-3 4-15,-6 9-8 16,0 4 4-16,0 8 0 0,3 3-4 15,0 8 0-15,0 6 4 16,3 4-4-16,0 3 0 16,0-10 0-16,3 2 4 15,0 3-4-15,0-5 0 0,0-8-8 16,3 5 4-16,0-11-168 16,6-8-528-16,6-7 700 15,0-8 0-15</inkml:trace>
  <inkml:trace contextRef="#ctx0" brushRef="#br0" timeOffset="7479.962">15084 16573 136 0,'3'16'72'0,"6"29"-80"0,-9-37 0 16,0 0 0-16,0 0 8 0</inkml:trace>
  <inkml:trace contextRef="#ctx0" brushRef="#br0" timeOffset="10837.363">14093 17296 768 0,'-3'-8'180'0,"3"3"-160"0,0-1-4 15,0-4-4-15,3 4-4 16,3-15-8-16,3 5 4 0,0-13 0 15,3 11-4-15,0-14 0 16,3 0 0-16,-3 0 0 16,-1-2 0-16,-2 5 0 31,0 3 0-31,-3 2 0 16,0 3 0-16,-3 5 0 15,-3 5 0-15,0 3 0 0,0 13 0 16,0 3 0-16,0 14 0 15,0-1 4-15,0 3-4 16,3 5 0-16,3 0 4 0,0 2-4 16,3-7 0-16,0-5 0 15,3 2 0-15,3-5 0 16,0-8 0-16,-1 2 0 16,4-7 0-16,3-6 0 0,0-7 0 15,3-1 0-15,-6-7 0 16,2-3 0-16,-2-1 0 15,-3 1 0 1,-3 5 0-16,0 3 0 16,-6 8 0-1,-3 7 0-15,0 4 0 0,0 7 0 16,0 0 0-16,3 6 0 0,0-3 0 16,3-3 0-16,0 3 0 15,3-3 0-15,-1-2 0 16,1-6 0-16,0 3-8 15,3-16-124 1,0 0-524 0</inkml:trace>
  <inkml:trace contextRef="#ctx0" brushRef="#br0" timeOffset="11152.261">14763 16603 852 0,'-18'-16'128'0,"27"32"-120"0,-9-14 0 15,3 6 0-15,3 3 0 16,3 2-8-16,6 0 4 16,-1 8-4-16,4 3 0 15,3 3 4-15,6 15-4 0,-6-2 0 16,0 10 0-16,-4 3 0 15,1 5 0-15,-6-2 0 0,-3 7 0 16,-6-2 0-16,-3 2 4 16,-3 1-4-16,-6-8 0 15,-3-4 0-15,-3-7 0 16,1-5-12 0,-4-11-20-16,0-2 32 15,-3-1 0-15</inkml:trace>
  <inkml:trace contextRef="#ctx0" brushRef="#br0" timeOffset="13100.331">12620 17341 504 0,'3'0'272'0,"-6"-6"-184"32,3 6-36-32,0 0-20 0,3-2-12 0,0 2-12 15,0 0 0-15,-3 0 0 16,3 2-4-16,-3 4 0 16,0-1 4-16,0 0-8 15,0 1 4-15,0 4-4 16,0 1 4-1,0 2-4-15,0-2 0 0,-3 5 0 0,0-6 4 16,0 9-4-16,0 2 0 16,3 0 0-16,0 0 0 15,0 0 0-15,0-5 0 16,3 5 0-16,3-5 0 16,0 0 0-16,3-5 0 31,5-3 0-31,4 2 0 0,0-5 0 15,3-2 0-15,6 2 0 16,-3 1 0-16,2-6-4 16,-2 0 0-16,-3-8-32 15,-3 2-24-15,0-15 60 16,-3-3 0-16</inkml:trace>
  <inkml:trace contextRef="#ctx0" brushRef="#br0" timeOffset="13463.018">12483 17298 608 0,'-9'-13'264'0,"3"8"-220"15,6 5-12-15,0 0-16 16,0-5 0-16,0 2-4 16,3-2-4-1,3 2 0-15,3 0-4 16,3 3-4-16,0-5 4 16,3 2-4-16,8 1 4 0,1-1-4 15,3-2 0-15,3 2 0 16,-1 1 0-16,7-1 0 15,-3-5 0-15,0-5 0 16,2 5 0-16,-5-5-4 16,0 10-8-16,-6-2 12 15,-9 5 0-15</inkml:trace>
  <inkml:trace contextRef="#ctx0" brushRef="#br0" timeOffset="14641.891">9256 18042 608 0,'0'-11'264'0,"-3"6"-216"0,3 5-16 0,0 0-16 16,0 0 4-16,0 0-12 31,0-5 0-31,0 5-4 0,3-3 0 16,-3 3-4-16,0 0 0 16,0 3 0-16,0 5 4 15,0-3-4-15,0 3 0 16,0 8 4-16,0 0-4 15,-3-3 0-15,-3 8 0 0,4 3 0 16,2-3 0-16,-3 0 0 16,0 0 0-16,3 1 0 15,0-1 0-15,3-3 0 16,0 3 0-16,2 3 0 16,4-5 0-16,3 2 4 15,3-5-4-15,0-3 0 16,6 3 0-16,-3-11 0 0,0 6 0 15,2-9 0-15,1-2 0 16,3-2 0-16,0-6 0 16,0 3-4-16,0-9 4 15,-4 6-12-15,7-8-8 0,-3 9 20 32,-6-9 0-32</inkml:trace>
  <inkml:trace contextRef="#ctx0" brushRef="#br0" timeOffset="14938.696">8962 18013 856 0,'-3'-11'124'0,"12"1"-104"16,-6 10-8-16,6-6-12 16,5 4 4-1,7-1-4-15,6 0 4 16,6-5-4-16,9 6 0 16,2-1 0-16,-2-2 0 0,2 0 0 15,-2-3 0-15,0 5 0 16,-6 0 0-16,-4-2-4 15,-2 0 0-15,-3-3-104 16,-3 5-444-16,-4 1 552 16,4-1 0-16</inkml:trace>
  <inkml:trace contextRef="#ctx0" brushRef="#br0" timeOffset="15640.465">10012 18161 488 0,'-6'-13'256'0,"-2"-8"-144"16,5 7-48-16,0 6-36 16,3-5-4-16,-3 5-16 15,0-2 4-15,0-1-12 16,-3 6 4-16,-3 0-4 15,0-3 0-15,0 5 4 16,0 6 0-16,-3 2-4 0,0 5 4 0,-3-2 0 16,3 8-4-1,-2 0 0-15,-1-3 4 0,3 6-4 16,0 5 0-16,6-6 4 16,3-2-4-16,3-3 0 15,6 6 0-15,3-1 0 31,3-4 0-31,0 4 0 0,2-2 0 16,4 0 0-16,0 0 0 16,3-3 0-16,0-2 0 15,3-6 0-15,-1 3 0 16,4-8 0-16,-9 0-4 16,3-8-36-16,0 3-36 15,-3 2 76-15,-3 0 0 0</inkml:trace>
  <inkml:trace contextRef="#ctx0" brushRef="#br0" timeOffset="15909.668">9792 18277 908 0,'-6'-5'96'0,"12"5"-88"0,-6 0-4 0,3 0 0 15,3-3-4-15,6 3 0 16,6-2 0-16,6 2 0 31,2-3 0-31,7 1 0 0,6-6 0 16,0 2 0-16,-1 4 0 16,-2-1 0-16,-6 0 0 15,-3 1-8-15,-4-4-12 0,-2 6 20 16,-3 11 0-16</inkml:trace>
  <inkml:trace contextRef="#ctx0" brushRef="#br0" timeOffset="16694.918">10593 17756 712 0,'-6'-13'216'0,"0"-8"-192"0,3 18 0 16,3 6-20-1,0-1 4-15,0 4-4 16,0-1 0-16,0 8 0 16,3 6 0-16,-3 7 0 15,0 6 0-15,0 8 0 16,0 7-4-16,0 1 0 16,0 5 4-16,0-6-4 15,3-2 0-15,0 0 0 0,0-5 0 16,0-6 0-16,3-4 0 0,0-4 0 15,-3-2-4-15,3-8-24 16,-3-3-32-16,0-10 60 16,0-1 0-16</inkml:trace>
  <inkml:trace contextRef="#ctx0" brushRef="#br0" timeOffset="17050.161">10316 17783 876 0,'-9'-27'116'0,"12"19"-108"16,0 8 0-16,0-2-4 15,3-1 0-15,3 3 0 16,6 0-4-1,23 0 0 1,4 0 0-16,6 0 0 0,-4 0 0 0,1 0 4 16,0-5-4-16,-4 5 0 15,1-3 0-15,3 0 0 16,-7-2 0-16,-2-3 0 16,-3-2-4-16,-3 7-4 15,-4-5-16-15,-5 0 20 31,-9 16 4-31</inkml:trace>
  <inkml:trace contextRef="#ctx0" brushRef="#br0" timeOffset="18659.415">10858 18619 672 0,'0'-21'240'0,"6"7"-204"15,-6 9-12 1,3 0-8-16,3-8-4 16,3 2-8-16,2-8 0 15,1-2-4-15,0-3 4 0,6-2-4 16,-3 0 0 0,3-6 0-16,0-3 0 15,-3 1 0-15,-3 2 0 16,-4 0 0-16,1 9 0 15,-3-1 0-15,0 5 0 16,-3 9 0-16,0 7 0 16,0 3 0-16,0 11 0 15,-3 5 0-15,3 5 0 0,-3 3 4 0,3 7-4 16,0 1 0 0,0 5 4-16,3-8-4 15,0 0 0-15,3 0 0 16,0-2 0-16,0-11 0 15,3 0 4-15,0-11-4 16,2-2 0-16,4-9 0 16,-3-4 0-16,3-12 0 15,3-12 0-15,0 5 0 16,-6 5 0-16,0-8 0 16,-4 1 0-16,1 2 0 15,0 2 0-15,-3 6 0 0,-3 8 0 16,0-1 0-16,-3 14 0 15,3 0-4-15,-3 6 4 0,0 7 0 16,0-2 4-16,0 7-4 16,3 9 0-16,0-4 0 15,0 1 0-15,0 0 0 16,0-3 0 0,0 0-4-16,0-5 0 15,2-8-44-15,-2 0-84 16,0 3 128-16,0-11 4 15</inkml:trace>
  <inkml:trace contextRef="#ctx0" brushRef="#br0" timeOffset="18907.011">11521 18455 860 0,'3'5'124'0,"-6"16"-108"0,6-18-4 16,0-3-8-16,0 5 0 15,3 3-4-15,3-5 0 16,0-1 0-16,3-2 0 15,3-5 0-15,0-6 4 16,0 3-4-16,0-7 0 16,-6-4 0-16,-3 6 0 0,-6-3 0 31,-3 8 0-31,-3-3 0 16,-9 6 0-16,3 5 0 15,0 5 0-15,-3 9-4 16,6-4-4-16,0 6 8 0,3 16 0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21:32.0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18787 8300 480 0,'-6'-24'256'0,"0"16"-160"16,6 8-36-16,0 0-32 15,0-2-4 1,0-1-12-16,0 3 0 15,0-3-8-15,0 1 4 16,0 2 0-16,0 0-4 0,3 5 4 16,3 0-4-16,-3 3 0 15,3 3-4-15,0-1 4 16,0 4-4-16,3 1 4 16,0 4-4-16,0 2 0 0,-1 3 0 15,4 2 0 1,3 6 4-16,-3-5-4 0,3 2 0 15,0 0 0-15,0 0 0 16,3-3 0-16,0 1 0 16,-1-6 0-16,-2-2 0 15,0-6 0-15,0 0 0 0,-3-2 0 32,0-4 0-32,0 1 0 15,0-2 0-15,-3-4 0 16,3-4 0-16,-4-4 0 15,1-4 0-15,0-3 0 16,0-1 0-16,0-1 0 16,0-4 0-16,0-2 0 0,0-6 0 15,0 1 0-15,0-1 4 16,0 1-8-16,3-3 4 16,-3 2 0-16,2-2 0 0,1 3 0 15,-3-1 4-15,0 1-4 16,3 2 0-16,-3 0 0 15,0 1 0-15,-3 4 0 16,0-2 0-16,0 2 0 0,0 3 0 16,-3 3 0-16,0 0 0 15,0 2 0-15,6 3 0 16,-6 3-4-16,3 3 4 16,-6 2-4-16,0 0 0 31,0 2-20-31,-3 1-12 0,0 2-300 15,0-2-276-15</inkml:trace>
  <inkml:trace contextRef="#ctx0" brushRef="#br0" timeOffset="1846.935">18909 8059 440 0,'-9'-5'240'0,"3"-3"-112"0,6 8-60 16,0-3-36-16,0-2-8 16,0-3-4-16,3-2-8 15,0-4-4-15,0-2 0 16,3-5-4-16,3 0 0 15,0-3-4-15,3 0 4 0,3-5-4 16,2 0 0-16,1-5 0 16,0 2 0-16,-3 0 0 15,-3 6 0-15,0 2 0 16,-3 3 0-16,0 0 0 16,-3 8 0-16,0-1 0 15,0 6 0-15,3 0 4 0,-4 6-4 16,1 2 4-16,-3 2-4 15,3 4 4-15,0 2-4 16,0 0 0-16,0 2 4 16,3 3-4-16,-3 1 0 0,3 1 4 15,0-1-4-15,0-1 0 32,0-2 0-32,0 2 0 15,3-3 0-15,-3 4 0 16,2-1 0-16,-2 0 0 15,0-2 0-15,0-1 0 0,0-2 0 16,-3 0 0-16,0 3 4 16,0-6-4-16,0-2 0 15,-3-1-8-15,0 1 4 0,-3-3-20 16,0 0-4-16,0 0-116 16,-3 3-232-16,0 2 176 15,0 3-16-15</inkml:trace>
  <inkml:trace contextRef="#ctx0" brushRef="#br0" timeOffset="14053.748">19954 8369 472 0,'-9'-3'248'0,"0"0"-152"15,9 3-48-15,0 0-12 16,-3 0-16-16,0 0-8 16,0 0 4-16,0 0-12 0,0 0 0 15,3 0 0-15,-3 0 0 16,3 0 0-16,0 3 4 0,0 0-4 15,0 2 4-15,-3 0-4 16,0 3-4-16,3 3 4 16,0-1 0-16,-3 1 0 15,3 0-4-15,0 2 0 16,0-3 4-16,0 1-4 31,0 0 0-31,0-1 0 0,0-2 0 16,0 0 0-16,0-3 0 15,0-2-8-15,0-6 0 16,0-2-20-16,0-3 0 16,0 0-284-16,0 3-184 15,-6 2 448-15,-3 3-16 16</inkml:trace>
  <inkml:trace contextRef="#ctx0" brushRef="#br0" timeOffset="25032.13">22153 7895 504 0,'0'-10'264'0,"6"4"-184"0,-3 6-24 16,0 0-28-16,-3 0-4 15,0 0-16-15,0 0 0 0,0 0-4 16,0 0 0-16,0 3 0 16,-3 5 0-16,-3 5-4 15,0 3 4-15,-3 5 0 16,-3 3 0-16,-2 8 0 15,-1-1-4-15,3 1 4 32,-6 3-4-32,6 4 0 0,-3-7 4 15,-6 2-4-15,6 3 0 16,-2 3 0-16,-1 5 0 16,3-5 0-16,0 0 4 15,0-6-4-15,3 0 0 0,3-7 0 16,-3 2 0-16,3-5 0 15,3-6 0-15,0-2 0 16,1 3 0-16,2-6 0 16,0-5 0-16,0 2 0 0,0-2 0 15,0 0 0-15,-3-5 0 16,6 0 0-16,0-1 4 16,0-2-4-16,0 0 0 31,9 0 0-31,-3 0 0 0,0-2 0 15,5-1 0-15,1 0 0 16,3-2 0-16,0 0 0 16,0-1 0-16,0 1 0 15,3 0 0-15,6-1 0 16,2 1 0-16,1 0 0 16,12 0 0-16,-6-1 0 0,2-2 0 15,1 3 0-15,3 2 0 16,-1 1 0-16,1 2 0 15,-3-3 0-15,-6 3 0 0,5-3 0 16,-5 1 0-16,0-1 0 16,0 1 0-16,-4-1 0 31,4 0 0-31,-6 1 0 16,-3-1 0-16,-3-2 0 15,-4 2 0-15,-2 0 0 0,-3-2 0 16,-3 0 0-16,0 0 0 15,-3-1 0-15,-3-2 0 16,0 0 0-16,-3 0 0 16,-3-2 0-16,3-1 4 0,-3 1-4 15,-3-4 0-15,0-1 0 16,1 1-4-16,-4-2 4 16,3 3 4-16,-6-3-4 15,3-2 0-15,-6-3 0 16,-6-3 0-16,0-3 0 15,-2-4 0-15,-1-1 0 0,0-3 0 16,-6 1 0-16,7-6 0 16,-4 6 0-16,-3 0 0 15,3 2 0-15,3 3 0 16,4 0 0-16,2 5 0 0,0 5 0 16,3 1 0-16,3 5-4 31,3-1 4-31,3 6-4 15,3 0 0-15,1 3-28 16,2 0-16-16,3 5-316 0,0 8-188 16</inkml:trace>
  <inkml:trace contextRef="#ctx0" brushRef="#br0" timeOffset="27586.089">22743 8022 472 0,'-9'-10'256'0,"0"10"-160"16,9 0-40-16,-6 2-40 0,6 1-4 15,-3 2-4-15,0 3 0 16,0 0 8-16,-3 5-4 16,6 16-4-1,0 0 4-15,6 6-8 16,0-6 4-16,-3-3-4 16,6 1 0-16,6 2 4 15,-1 3-4-15,4-1-4 31,6 1 4-31,0 0-4 0,3-3 4 16,0-2-4-16,-1-1 0 16,1-5 0-16,-3-2 0 15,3-3 0-15,2-3 4 16,-2-3-4-16,3-2 0 16,0-5 0-16,-3-3 0 0,5-3 0 15,-5-5 0-15,0-5 0 16,3-3 0-16,-7-2 0 15,1-3 0-15,-6-3 0 16,3 0 0-16,-3 0 0 16,-3-2 0-16,-3-3 0 0,-6-1 0 15,-6-7 0-15,0 6 0 32,-6-4 0-32,-3-2 0 0,-3-2 0 15,-9-6 0-15,-3 2 0 16,0 4 0-16,-5 2 0 15,-4 5 0-15,0 3 0 16,0 2 0-16,-5 3 0 16,-1 3 0-16,3 0 0 15,-2 5 0-15,-1 3 0 0,3 5 0 16,3 3 0-16,1 2 0 16,-1 3 0-16,3 3 0 15,3 2 0-15,-2 3 0 16,5 5 0-16,3 3 0 0,3 8 0 15,3 0 0-15,3 0 0 16,3 2 0-16,3-2 4 16,6 0-4-16,3-1 0 15,6-4 0-15,6-1 0 16,0 1 0-16,6-1 0 0,-3-2 0 16,6 0 0-16,8-3 0 15,1-2 0-15,-3-6 0 31,6-2 0-31,-7-6 0 0,-2 1 0 16,0-4 0-16,-3 1 0 16,-1 0 0-16,1-3-8 15,-3 0 0-15,-3 0-28 16,-3 0-24-16,-6 0-328 16,6 0-116-16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1:47:12.7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3789 5162 336 0,'0'-16'184'0,"-3"21"-56"0,3-5 0 15,-3 3-72-15,3-3-16 16,0 3-8-16,0-1-16 16,0 1 0-16,0 0-4 0,0-1-8 31,0 4 4-31,0 2-4 15,0-1 4-15,0 4-4 16,0 2-4-16,-3 6 4 16,0-3 0-16,0 2 0 0,0 3 0 15,0 3 0-15,0 0 0 16,3 5-4-16,-6 5 4 16,3-2-4-16,0 0 4 15,3-3-4-15,0 3 4 0,0 2-4 16,0-5 0-16,0 0 0 15,3 1 4-15,0-1-4 16,3 5 0 0,0-2 0-16,3 0 4 0,0-1-4 15,3 1 0-15,0 0 0 16,-1 0 0-16,1-1 0 16,0-4 0-16,0-1 0 0,0 1 0 15,0-4 0 1,0 1 0-16,3-3 0 15,-3-2 0-15,0 0 0 16,-1-4 0-16,1 1-4 16,0-5 0-16,-3-3-20 15,0-3-16-15,3-5-308 16,0-8-248-16</inkml:trace>
  <inkml:trace contextRef="#ctx0" brushRef="#br0" timeOffset="939.237">4262 5995 608 0,'-3'6'268'0,"0"-12"-224"16,3 6-16-16,0 0-16 15,0 0 4-15,-6-2-8 16,3-6 0-16,3 0-4 0,0-3 0 15,0-2 0-15,3-3 0 16,3-5-4-16,-3-3 0 16,0 0 0-16,0-2 0 0,0 0 0 15,0 2 4-15,0 0-4 16,-3 5 0-16,0 1 0 16,-3-1 0-16,0 3 0 31,0 1 0-31,0 1 0 15,0 4 0-15,3 4 0 16,0 1 0-16,0 5 0 0,0 5 4 16,3 3-4-16,0 3 0 15,0 5 0-15,3 0 4 16,0 2-4-16,3 6 0 16,0 0 0-16,3 0 0 0,0 0 0 15,-1 2 0-15,1-7 0 16,3-4 0-16,0-1 0 15,0-6 0-15,0-8 0 16,3-8 0-16,0-8 0 16,2-5 0-16,-2-3 0 15,3 3 0-15,-3-1 0 0,-3 1 0 16,-3-3 0-16,-3 3 0 16,-3 0 0-1,0 0 0-15,0 5 0 16,-3 0 0-16,-1 3 0 15,1 2 0-15,-3 3 0 16,3 3 0-16,0 3 0 16,0 2 0-16,0 5 0 15,0 3 0 1,3 8 0-16,0-1 4 16,0 4-4-16,3 2 0 15,0 0 0-15,0 1 0 16,0-1 0-16,0 0 0 15,0-3 0-15,3 1 0 16,0-3 0-16,0 0 0 0,2-6 0 16,1-2 0-16,0-3 0 15,0-2 0-15,0-3 0 16,0-3 0-16,-3-2-4 16,0 0 4-16,-3 0-12 15,-1-1-12 1,-2 1-120-16,-3-3-360 15,0 5 352-15,-3 3-16 16</inkml:trace>
  <inkml:trace contextRef="#ctx0" brushRef="#br0" timeOffset="2024.965">4923 5816 472 0,'0'-3'256'0,"-3"0"-168"0,3 3-44 15,-3-2-12-15,0 2-8 16,0 0-8-16,0 0 0 0,0 2-8 16,0 1 0-16,0 2-4 15,0 6 0-15,3 2 4 16,3 3 0-16,0 0-4 16,3 2 0-16,0-2 0 15,3 0 0-15,0 3 0 16,-3-4 0-16,9-1-4 15,-4-4 0-15,4-4 4 0,0-1-4 16,3-10 0-16,3-3 0 16,0-6 0-1,0-4 4-15,-7-3-4 16,1-3 0-16,-6 3 0 16,-3 0 0-16,-3 2 0 15,-6 0 0-15,-6 6 0 16,-6 0 0-16,-2 5 0 15,-4 5 0-15,-3 6 0 16,0 2 0-16,3 6 0 0,0 2-4 16,4 0 0-16,-1 3 0 15,6-2-20-15,3-1-8 16,6-3-136-16,3-2-240 16,6-2 232-16,9-6-8 0</inkml:trace>
  <inkml:trace contextRef="#ctx0" brushRef="#br0" timeOffset="3061.424">5104 5204 536 0,'0'-2'280'0,"-6"-4"-228"0,6 6-8 16,0 0-32-16,0 0 4 15,-3 0-8-15,3 0 4 0,0 3-8 16,3 0 4-16,0 2-4 16,6 3 4-1,0 5-4-15,3 0 0 16,0 6 0-16,3 2 0 15,0 3 0-15,3 0 0 16,-3 5-4-16,2 5 4 16,4 1-4-16,0 2 0 15,-3 0 0-15,0 2 4 0,-3-2-4 16,-3 3 0-16,-1 2 0 16,-5 6 4-16,-3-3-4 15,-3 3 0-15,-3 5 0 16,-3-3 0-16,-2-3 0 15,-4 1 0-15,0-3 0 16,0-5 0-16,0-3 0 0,0 0 0 16,-3-5 0-1,3-6 0-15,0-2 0 16,0-3 0-16,0-5-4 16,4-3 0-16,-1 0-16 0,0-2-8 15,-3-3-88-15,6 0-236 16,0 0 120-1,-3-3-16-15</inkml:trace>
  <inkml:trace contextRef="#ctx0" brushRef="#br0" timeOffset="5459.722">5848 5593 608 0,'-3'3'268'0,"0"-6"-228"0,3 3-8 16,0 0-20-16,3 0 0 15,3 0-4-15,3-2-4 0,6-1 4 31,0 0-4-31,3 1 0 16,0-4 0-16,6 1 0 16,-1-3-4-16,1 3 4 15,0-3-4-15,3 0 0 16,-3 3 0-16,2-1 0 16,-5-4 0-16,-3 5 0 15,-3-1 0-15,0 1-4 0,-3 2-4 0,0 3-12 16,-6-2-4-16,-3 4-56 15,-3 1-132-15,-3 5-108 16,-6 0-8-16</inkml:trace>
  <inkml:trace contextRef="#ctx0" brushRef="#br0" timeOffset="5803.348">5902 5720 680 0,'-3'-5'236'0,"0"2"-204"0,3 3-12 0,0 0-8 16,0-2 0-16,3 2-8 16,3 0 4-16,6 0-8 0,0 0 4 15,3-3 0-15,0 0-4 16,5 3 0-16,1 0 4 15,0 0-4-15,0-2 0 16,3 2 0 0,0 0 0-16,-1 0 0 15,-5 0 0-15,0 0 0 16,-3-3 0-16,0 3-4 16,-3 0-4-16,-3 0-20 15,0 0-16-15,-3-3-320 16,-3 6-188-16</inkml:trace>
  <inkml:trace contextRef="#ctx0" brushRef="#br0" timeOffset="6703.061">5771 5374 640 0,'-3'8'256'0,"3"2"-228"16,0-10-4-16,3 0-12 0,0 0 4 15,3 0-8-15,3 0 0 16,6 0-4-16,3-2 0 15,2-4 0-15,1 1 0 16,6-6 0-16,-3 6-4 0,0 0 0 16,0 0 0-16,-1 2 0 15,-2 0 0-15,0 3 0 16,-3 3 0-16,0 0 0 16,0-1 0-16,-1 1 0 15,-5-1 0-15,0-2-12 16,-3 0-4-16,-3-2-44 0,-3-1-96 15,0 1-212-15,-3 2-16 32</inkml:trace>
  <inkml:trace contextRef="#ctx0" brushRef="#br0" timeOffset="-1120.218">2497 5339 504 0,'3'-2'272'0,"-6"-4"-192"0,3 6-24 16,0 0-36-16,0 0 0 0,0 0-12 15,0 0 4-15,0 0-4 16,0 0 0-16,0-2 0 16,0 2-4-1,3 0 0-15,-3 0-4 0,6 0 4 16,-6 0 0-16,6 2-4 15,0 4 0-15,0 2 0 16,3 5 4 0,0 0-4-16,3 6 0 0,-4-4 0 15,7 7 0-15,-3-1 4 16,9 5-4-16,0-2 0 16,6 5 0-16,-3 3 0 15,5-6 0-15,-5 3 0 16,3 3 0-16,0 3 0 15,-1 4 0-15,4-2 0 0,3-2 0 16,-9-4 0-16,3 4 0 16,-4-6 0-16,1-3 0 15,-3 1 0-15,3-1 0 16,-9 1 0-16,0-9 0 0,-4-2 0 16,-2-3 0-16,0-2 4 15,0 0-4-15,-3-3 0 16,0-3 0-16,3-3 0 15,-3-2 0-15,0-5 0 16,3-5 0-16,-6-4 0 16,3 1 0-16,0-8 0 0,3-11 0 15,-6-2 0-15,3-3 0 32,0 0 0-32,3-3 0 0,-3-2 0 15,2-1 0-15,1 1 0 16,-6 0 0-1,3 2 0-15,0 0 0 0,3 1 0 16,-6-1 0-16,3 6 0 16,-3-1 0-16,0 6 0 15,0 3 0-15,3-1 0 0,-6 9 0 16,0 2 0-16,0 3 0 16,0-1 0-1,0 4 0-15,0-1 0 0,0 1 0 16,0 2 0-16,0 0-4 15,0 2 4-15,0 1-4 16,0 5-12 0,-6 0-12-16,0 3-184 15,0 2-348-15,3 3 472 16,-6 3-8-16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9T20:45:56.9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8465 13478 448 0,'-3'-8'240'0,"-3"-13"-108"0,3 15-64 16,3 1-44-16,0 0-4 0,0 5-4 16,0 0 0-16,-3-3-12 15,3 3 4-15,0 3-4 16,0 0 0-16,0 7 4 16,-3 6-4-16,0 5 0 0,0 0 0 15,0 8 0 1,0 3-4-1,0 0 4-15,0 2-4 16,0 3 0-16,0 8 0 0,0-5 4 16,0-3-4-16,0-5 0 15,0-3 0-15,0-8 0 16,0-8 4-16,0-7-4 16,3-17 0-16,3-5 0 15,3-8 0-15,3-10 0 0,3 0 0 16,0-1 0-16,3-2 0 15,3-3 0-15,-1 3 0 16,1 0 0-16,3 6 0 16,0 1-4-16,0 7 4 15,0 4 0-15,-1 9 0 16,1 7 0 0,-6 8 0-16,0 3 0 15,-3 5 0-15,0 3 0 16,-6 5 0-16,0-2 0 15,-3 2 0-15,0 0 4 16,-3 0-4-16,0-2 0 16,-3-3 0-16,3-6 0 15,0-4 0-15,0-6 0 0,0-6 0 16,3-4 0-16,0-3 0 0,3-1 0 16,0-1 0-16,3-4 0 15,2-2 0-15,1 2 0 16,3-5 0-16,3 6 0 15,-3 5 0-15,0 2 0 16,0 3 0-16,0 6 0 0,3 4-4 16,-4 1 4-16,1 7 4 15,-3 1-4-15,0 2 0 16,0 6 0-16,-3-1 0 16,0 3 0-16,-3 3 0 15,0 3 0-15,-3-1 0 31,0 1 0-31,-3 2 0 0,0-3 0 16,0 6 0-16,-3-3 0 16,0-2 0-16,3-1 0 15,0-5 0-15,-3-2 0 16,0-6 0-16,3 0-12 16,-3-2-4-16,-3-6-72 15,0-2-248-15,0-6 64 0,-3-10-20 16</inkml:trace>
  <inkml:trace contextRef="#ctx0" brushRef="#br0" timeOffset="631.759">9468 13301 440 0,'-18'0'232'0,"0"5"-120"0,15-5-40 16,-3 0-36-16,3 5-12 15,-3 6-8-15,0 2-4 16,-3 6 0-16,3 4-4 16,-3-2 0-16,-2 6-4 15,-4-1 0-15,3 1 4 0,-3 2-4 16,0 8 0-16,6 0 0 15,0 3 0-15,3-1-4 16,3 12 4-16,0-4-4 16,6-2 0-16,0 3 0 15,6-8 0-15,3-6 0 16,3-2 4 0,-3-3-4-16,0 0 0 15,3-5-4-15,-4-3 0 16,4-5-36-16,0-3-20 0,3-8-332 15,0 1-116-15</inkml:trace>
  <inkml:trace contextRef="#ctx0" brushRef="#br0" timeOffset="1053.406">9816 13412 568 0,'9'-35'276'0,"3"12"-232"0,-9 20-16 0,3 6-20 16,3-1-4-16,3 6 4 15,-3 5 4-15,2 1-8 16,1-1 4-16,0 5 0 16,0 3-4-16,0 1 4 15,0-1 0-15,0 0-4 16,0 5 0-1,0 1 0-15,-3 2 0 16,-3 3 0-16,0 2 0 16,-4 16-4-16,-2-2 0 15,-2-3 0-15,-7 3 0 16,0-6 0-16,0-5 4 16,-3-3-4-16,0 3 0 0,-3-5 0 15,3-5 4-15,-3-4-8 0,3-1 4 16,-3-4 0-16,1-5 4 15,2-2-12-15,0 2 4 16,0-5-36-16,-3 0-20 16,3 0-328-16,3-3-116 15</inkml:trace>
  <inkml:trace contextRef="#ctx0" brushRef="#br0" timeOffset="2762.968">7843 13560 592 0,'17'-37'268'0,"-28"45"-272"0,8-6 4 0,0 1 0 15,0 2 0-15,0 1-40 16,3 2-32-16,0 0-288 15,-3 2-8-15</inkml:trace>
  <inkml:trace contextRef="#ctx0" brushRef="#br0" timeOffset="2963.046">7750 13777 608 0,'-6'-3'268'0,"6"11"-268"0,0-5 4 0,0 2-4 15,3 3 0-15,3 8-160 16,0 0-64-16,0 2-16 16,0-4-12-16</inkml:trace>
  <inkml:trace contextRef="#ctx0" brushRef="#br0" timeOffset="3663.521">11718 13303 72 0,'-3'0'40'0,"-3"6"-80"0,3-4-16 0</inkml:trace>
  <inkml:trace contextRef="#ctx0" brushRef="#br0" timeOffset="54752.344">9137 12988 416 0,'0'-21'216'0,"0"0"-128"0,0 16 8 0,0-3-64 15,3 0 4 1,0 3-16-16,-3-3-8 16,0 8-4-16,0 0 4 15,-3 8-4-15,0 2-4 16,-3 6 0-16,-3 3 0 15,-2 2 4-15,-1 3-4 16,-6 2 0-16,6-5-4 16,-3 14 0-16,0-6 0 0,3-3 0 15,0-2 0-15,3-3-4 16,3-2-4-16,0-1-32 16,4-7-32-16,-1-6-224 15,3-5-24-15,0-5 216 16,3-6-20-16</inkml:trace>
  <inkml:trace contextRef="#ctx0" brushRef="#br0" timeOffset="54952.47">8977 13033 456 0,'-9'-23'248'0,"9"38"-128"0,0-15-56 0,0 3-40 16,0 2-4-16,3 3-12 16,3 0 0-16,3 3-8 31,2 2 0-31,4-2 0 0,6-1 0 15,6 1 4-15,3-1-4 16,-3 1 0-16,-4-3 0 16,-2 0-32-16,-3-3-24 15,-6-2-128-15,-6-3-48 16,-3-3 16-16,-9 0-12 16</inkml:trace>
  <inkml:trace contextRef="#ctx0" brushRef="#br0" timeOffset="55184.564">8971 13107 448 0,'-15'6'240'0,"-3"-1"-112"16,15-5-60-16,3 3-36 0,0-1-8 16,3 1-12-16,3 0 0 15,6-1-8 1,3-2 4-16,6-2-8 16,2-4 0-16,13-2 0 15,6 0 4-15,-1 1-4 16,1-4 0-16,-3 0 0 0,-7-2 0 15,1 3-16-15,-6 4 0 32,-3-2-116-32,-9 6-236 0,-3 10 160 0,-6-6-16 15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20:39.1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7170 8004 400 0,'-12'-19'216'0,"3"3"-136"0,9 14 0 15,0-1-24-15,0 0-16 16,0 1-16 0,0-4-8-16,0 4-8 15,0-1 4-15,0 0 0 16,0 1-4-16,0 2-4 15,0 0 0-15,3 5 4 16,3 3-4-16,0 3 0 0,3 4 4 16,0 4-8-16,3 0 4 15,3 4 0-15,-3 1-4 0,2 0 0 16,4 2 4-16,0 4 0 16,3-4 0-16,0 3-4 15,3 0 4-15,2 3-4 16,-2 5 0-16,0 3 0 15,0-1 4-15,0 1-4 16,-1 5 0-16,1-3 0 0,0-2 0 16,0-6 0-16,-3 1 4 15,3-3-4-15,-7-6 0 16,1-2 0-16,-3-3 0 16,0-2 0-16,-3-4 0 15,0-1 4-15,0-4-4 16,-3-2 0-1,3-3 0-15,-3-2 0 16,-1-3 0-16,1-5 0 16,0 0 0-16,-3-6 0 15,3-2 0-15,-3-8 0 16,-3 2 0-16,3-2 0 0,0-3 0 16,3-2 0-16,3-6 0 15,0-8 0-15,3 0 0 0,3 3 0 16,-1-2 0-16,4-6 0 15,0-3 0-15,0 3 0 16,0-2 0-16,-3-1 0 16,-4-2 0-16,4-3 0 15,0 2 0-15,3 6 0 16,-6 6 0 0,0-4 0-16,0 4 0 15,-3 2 0-15,-4 5 0 16,1-2 0-16,-3 7 0 15,0 1 0-15,-3 4 0 16,3 4 0-16,-3 2 0 0,0 5 0 16,0 1 0-16,0-1 0 15,0 3-4-15,-3 3 0 16,3 0 0-16,0 5-12 16,0-3-4-16,0 3-24 15,0 3-40-15,0 2-312 0,-3 8-48 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42:09.2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6953 4929 400 0,'0'-8'216'0,"0"6"-136"0,0 2 8 0,3-3-32 15,0 0-16-15,0 1-16 16,0-1-8 0,0 0-8-16,0 3 0 15,0 0 0-15,-1 3 0 16,4 2 0-16,0 3 0 16,0 3-4-16,0 5 4 15,0 2-4-15,0 3 0 0,0 3 0 16,0 0-4-16,0 0 4 15,-3-3-4-15,0 3 4 16,-3-3 0-16,3-3 0 16,-3 1-4-16,0-6 4 15,-3-2-4-15,0-6 0 16,0-5 0-16,0-3 0 0,0-2 0 16,-3-5 0-16,3-6 0 15,0-3 0-15,3-5 0 0,0 1 0 16,0-1 0-16,0-5 0 15,3 2 0-15,0 1 0 16,3-1 0-16,3 3 0 16,0 3 0-16,3 3 0 15,3 5 0-15,3 5 0 32,-1 5 0-32,4 3 0 0,0 5 0 15,0 3 0-15,-3 5 4 16,-3 6-4-16,0-1 0 15,-1 4 0-15,1-1 0 16,-3 3 0-16,0-1 0 16,-3 1 0-16,-3-3 4 0,0-2-4 15,-3-6 0-15,0 0 0 16,-3-5 0-16,0-2 0 16,0-6 0-16,0-6 0 0,0-4 0 15,0-3 0-15,3-6 0 16,0-2 0-16,0-3 0 15,3 3 0-15,0-3 0 16,3 0 0 0,0 0 0-16,3 3 0 15,5-3 0-15,1 6 0 16,3 2 0-16,0 5 0 16,0 4 0-16,0 4 0 15,-1 3 0-15,1 5 0 16,0 3 0-16,0 3 0 15,0 2 0-15,0 0 0 0,-4 6 0 16,1 2 0-16,-3 3 0 16,-3-3 0-16,0 3 0 15,-3-1 0-15,0-1 0 16,-3 1 0-16,0-4 0 0,0 2 0 16,-3-2 0-16,0-1 0 15,0-2 0-15,-3-3 0 16,0-2 0-16,0-3-4 15,0-8-4-15,0 0-32 16,3-6-16-16,3 1-328 0,0-3-128 16</inkml:trace>
  <inkml:trace contextRef="#ctx0" brushRef="#br0" timeOffset="532.031">7822 4942 576 0,'-6'0'276'0,"6"16"-220"0,0-13-24 16,0 0-16-16,0 2 0 16,0 3-12-16,0 0 4 15,3 0 0-15,3 0-4 16,0 2 0-16,3 1 0 0,3-1 0 15,-1 1 0-15,4 2-4 32,0-2 0-32,0-1 4 15,3 1-4-15,0 0 0 16,0-4 0-16,-3 1 4 0,-1-2-4 16,1-4 0-16,0-2 0 15,0-2 0-15,0-4 0 16,-3-2 0-16,-3-5 0 15,0-3 0-15,-3 0 0 0,-3-7 0 16,-3-1 0-16,-3-3 0 16,-3-2 0-16,-3 3 0 15,-6 2 0-15,-9 0 0 16,0 6 4-16,-2 2-4 16,-1 0 0-16,3 5 0 15,3 3 0-15,0 3-4 0,3 0 4 16,-2 5 0-16,2 2 0 15,0 4 0-15,0 2-4 16,6 2-12-16,3 4-8 16,0 1-32-16,6 1-80 0,3 0-248 15,3 5-12 17</inkml:trace>
  <inkml:trace contextRef="#ctx0" brushRef="#br0" timeOffset="731.875">7974 5093 800 0,'20'3'156'0,"10"5"-140"0,-24-8 0 15,9 2-8-15,-3-2 0 0,3 0-8 16,3 0 4-16,3 0-4 16,-4 0 0-16,1 0 0 15,0 0 0-15,0 0-12 16,-3 0-8-16,0 0-40 15,0-2-112-15,-1-1-188 16,-2-5-8 0</inkml:trace>
  <inkml:trace contextRef="#ctx0" brushRef="#br0" timeOffset="1032.626">8572 4794 576 0,'-6'-10'276'0,"0"18"-224"0,6-3-24 16,-3 0-12-16,-3 3-8 15,-3 5-4-15,-3 3 4 0,-3 3-8 16,-6 5 4-16,1 2-4 15,-1 0 0-15,0-2 0 16,6 0 0-16,3-3-12 16,0-2 0-16,0-3-104 15,0-6-204-15,1 1 80 32,2-11-16-32</inkml:trace>
  <inkml:trace contextRef="#ctx0" brushRef="#br0" timeOffset="1301.707">8328 4876 768 0,'-3'3'180'0,"12"21"-164"16,-9-19 4-16,3 3-12 16,3 0 0-16,3 0-4 15,0 2 0-15,5 4-4 0,4-1 4 16,3 0-4-16,0 0 0 15,0 1 0-15,0-1 0 32,-4-3 0-32,4 1 4 0,-3-3-8 15,-3 2 4-15,0-2-4 16,-3-2-4-16,0-1-20 16,-3-2-12-16,-3-1-324 15,-3 4-188-15</inkml:trace>
  <inkml:trace contextRef="#ctx0" brushRef="#br0" timeOffset="3182.542">7253 5943 368 0,'-6'0'200'0,"3"2"-56"15,3-2-16-15,0 5-88 16,3 1-8-16,0 2-16 16,0 0 4-16,3 8-12 0,-3-1 4 15,0 4-4-15,0-1 0 16,0 4 0-16,0-4-4 15,0 1 0-15,0-1 0 0,-3-2 0 16,0-5-4-16,0-1 4 16,0-2-4-16,0 0 0 15,0-3 0-15,3-5 4 16,-3-5-4-16,3-6 0 16,-3-4 0-16,0-9 0 15,0 3 0-15,0-3 0 0,0-3 0 16,3 1 0-16,0-1 0 15,3-4 0-15,0 4 0 32,3 3 0-32,0 3 0 0,3 5 0 15,6 3 0-15,-4 5 0 16,4 6 0-16,3 4 0 16,0 6 0-16,-3 8 0 15,0 3 0-15,0-1 0 16,-4 3 4-16,-2 6-4 15,0 2 0-15,-3-8 0 0,-3 0 0 16,0-2 0-16,0-3 0 16,0-6 0-16,-3-2 0 15,-3-8 0-15,0-5 0 0,3-6 0 16,0 1 0-16,0-4 0 16,3-2 0-16,0-2 0 31,3-1 0-31,-3-2 0 15,0 5 0-15,3-2 0 16,-1 2 0-16,4 0 0 16,3 3 0-16,0 5 0 15,0 3 0-15,0 2 0 0,0 6 0 16,0 2 0-16,-3 6 0 16,-1 2 0-16,-2 0 0 0,0 3 0 15,-3 5 0-15,3 3 0 16,-6 0 0-16,0-1 0 15,3 1 0-15,0-3 0 16,-6 1 0-16,3-4 0 16,0 1 0-16,-3-6 0 15,0 0 0-15,0-2 0 0,3-3-4 16,-3 0-8-16,0-3-8 16,-3-2-44-16,3-3-112 15,0 2-184-15,0-4-8 0</inkml:trace>
  <inkml:trace contextRef="#ctx0" brushRef="#br0" timeOffset="3667.087">8048 5649 600 0,'-12'0'268'0,"6"8"-232"0,6-3-20 16,-3 0 0-16,0 3 0 16,0 3-8-16,0-1 0 0,0 6 0 15,0 6 0-15,0 4 4 16,0 3-8-16,0 0 0 16,0 6 0-16,3-4 0 15,0 4-4-15,3-1 4 16,0 3-4-1,6 0 0-15,3-5 0 16,6 0 0-16,-3-3 0 16,3 0-4-16,3-5 0 15,-1-6-16-15,1-2-8 0,0-5-72 16,0-9-192-16,0 1 28 16,0-11-16-16</inkml:trace>
  <inkml:trace contextRef="#ctx0" brushRef="#br0" timeOffset="4104.742">8423 5638 648 0,'9'-5'256'0,"9"13"-232"16,-12-3 0-16,3 0-16 15,0 1 0-15,3 4 0 0,2 4-4 16,-2-1 4-16,3 3-4 16,0 5 4-16,0 3-4 15,0 5 0 1,0 3 0-16,0-1-4 15,-3-2 0-15,-1 6 4 16,1 2-4-16,-3 0 0 16,-6-3 0-16,0-5 0 15,-3 0 0-15,-3 1 0 16,-3 1 0-16,0 1 4 16,0 0-4-16,0-3 0 0,-3-3 0 15,1-2-4-15,-1 0 4 16,0-5-8-16,0-6-4 0,0-3-24 15,0-2-8-15,0 0-328 16,0-2-148-16</inkml:trace>
  <inkml:trace contextRef="#ctx0" brushRef="#br0" timeOffset="7423.032">9212 4559 520 0,'-9'-6'272'0,"6"1"-204"0,3 5-20 16,0 0-28-16,0 3 0 0,0-3-12 15,-3 2 0-15,3 1 0 16,0 2 0-16,0 1 0 15,0 4-4-15,0 1 0 16,0 2 4-16,3 0-8 16,-3 6 4-16,0 5 0 0,3 2-4 15,-3 6 0-15,0 5 4 16,3-5-4-16,0-1 0 16,0 1 0-16,0 0 4 15,0 2-4-15,0-5 0 16,0-2 0-16,0-1 0 15,0-2 0 1,0 0 0-16,-3 0 0 16,3-8 0-16,0 0 0 15,-3-3 0-15,3 0 0 16,-3-2 0-16,0-1 0 16,3-2 0-16,-1 0 0 15,1-3 0-15,0 3 0 16,3-2 4-16,0-1-4 0,0 0 0 0,0-2 0 15,3-1 0-15,0 1 0 16,3-3 0-16,0 0 0 16,0 0 0-16,3 0 0 15,3 0 0-15,2 0 0 16,4-3 0-16,3 1 0 16,0-1 0-16,0 0 0 0,-4 1 0 15,1-1 0-15,-3-2 0 16,0 2 0-16,-3 1 0 15,0-1 0-15,-1 0 0 16,-2 3 0-16,3-2 0 16,-6 2 0-16,-3 0-4 15,-3 0 4 1,-3 0-4-16,0 0-12 16,-3 0-20-16,-3-3-272 15,0 0-332-15</inkml:trace>
  <inkml:trace contextRef="#ctx0" brushRef="#br0" timeOffset="7826.906">9215 4884 784 0,'3'3'168'0,"9"7"-152"0,-6-4-4 0,0-1 0 15,2 0-4-15,4-2-4 16,3 0 0-16,3-3 0 15,0 0-4-15,0-3 4 0,3 3-4 16,2-3 0-16,1 3 0 16,3 0 0-16,-6 0 0 15,0 0 0-15,0 0 0 16,-4-2 0-16,1-1-4 16,-3-2-8-1,-3-6-4-15,-3 3-24 16,-3-2-36-16,-3-1-320 15,-3 3-72-15</inkml:trace>
  <inkml:trace contextRef="#ctx0" brushRef="#br0" timeOffset="8243.252">9042 4614 640 0,'-6'-16'260'0,"15"16"-228"0,-3 0-4 15,0 0-16-15,3 0 0 16,3-2-4-16,6-3-4 15,6 2 0-15,5 0 4 16,7-2-4-16,0 0-4 0,-1-1 0 16,4 4 4-16,0-4-4 15,0 4 0-15,-1-1 0 16,4 3 0-16,-12 0 0 16,-1-3 0-16,1 1 0 15,-3 2 4-15,-3-3-8 16,0 1 4-16,-7-1-4 0,1 0 0 0,-6 1-16 15,0-1-8-15,-3 3-96 16,-3 0-248-16,0 5 148 16,-6-5-12-16</inkml:trace>
  <inkml:trace contextRef="#ctx0" brushRef="#br0" timeOffset="9628.934">10120 4344 464 0,'-6'-5'248'0,"0"8"-152"16,6-3-44-16,0 2-32 0,0 4 4 16,-3-1-16-16,0 0 4 15,0 3 0-15,0 3 0 16,0-1-4-16,0 4-4 31,0 4 0-31,0 6 4 0,0-5-4 16,0 7 0-16,0-2-4 15,0 0 4-15,0 2 0 16,0 8 0-16,0 1-4 16,0 2 0-16,0 3 4 15,3 2-4-15,0-2 4 16,0 2 0-16,0 0-4 0,3 6 4 16,3-6-4-16,0-5 0 0,0 3 4 15,3 2-4-15,0-2 0 16,3 0 0-16,3-1 4 15,-1 1-4-15,1-6 0 16,3 1 0-16,0-6 0 31,0 3 4-31,0-1-4 16,3-4 0-16,-1-1 0 0,1-2 0 16,-3-3 0-16,0 0 0 15,3-2 0-15,-6-3 0 16,-3-3 0-16,0-5 0 15,-4 0-4-15,1-3 4 16,-3 1-8-16,0-4-4 0,0 1-32 16,0-3-24-16,-3-3-328 15,3 3-76-15</inkml:trace>
  <inkml:trace contextRef="#ctx0" brushRef="#br0" timeOffset="10567.684">10632 4601 464 0,'0'-16'248'0,"-3"8"-140"16,3 8-48-1,0 0-32-15,-3 0-12 0,3 0-4 16,0 0 0-16,0 0-8 16,0 0 0-16,0 3 4 15,0 2-4-15,0 1 0 16,0 1 0-16,0 1 0 15,0 0 0-15,0 3-4 16,3 2 4-16,0 3 0 0,0 3 0 16,-1 2-4-16,4 3 0 15,0 2 4-15,0 3 0 16,-3-5-4-16,3 0 4 16,0 0-4-16,0-1 0 15,-3 1 4-15,0 3-4 16,0-4 0-16,0 1 0 0,0 0 0 15,0 0 0-15,-3-3 4 16,0 0-4-16,3-5 0 16,-3-3 0-16,0 1 0 15,3-4 0-15,-3 1 0 16,0-3 0-16,3 0 0 31,-3-3 0-31,3 0 0 0,0 0 4 0,0-2-4 16,-3-3 0-16,6 3 0 15,0-1 0-15,0 1 0 16,0-3 0-16,3 0 0 16,3 0 0-16,-1 0 0 15,4 0 0-15,0 0 0 16,6 0 0-16,-3 0 0 0,0-3 0 16,0 1 0-16,-3-1 0 15,-1 0 0-15,1 1 0 16,0-1 0-16,0 0 0 15,0 1 0-15,0-3 0 16,0-1 0-16,0 1 0 16,-4 0 0-1,4-1 0-15,-6 1-4 16,0 0 0-16,-3 0-16 16,-3-3-12-16,-3 0-112 15,-3 0-280-15,0 2 240 16,-3-2-8-16</inkml:trace>
  <inkml:trace contextRef="#ctx0" brushRef="#br0" timeOffset="10898.846">10629 4834 696 0,'3'-3'224'0,"11"11"-192"0,-8-5-4 15,0 0-20-15,3-1 0 16,0 3-4-16,6-2 0 31,0 0 0-31,3-1 0 0,3-2-4 16,2 0 0-16,1-2 0 15,3-4 0-15,-3 4 0 16,-3-3 0-16,-3 2-8 16,-4-2-4-16,1 2-16 15,-6 0-12-15,-3 1-340 16,-3-1-160-16</inkml:trace>
  <inkml:trace contextRef="#ctx0" brushRef="#br0" timeOffset="11215.439">10501 4596 648 0,'-6'-19'256'0,"15"6"-228"0,-4 13-4 16,1-3-12-16,6 1 0 15,3-1-4-15,6 0-4 16,3 3 4-16,0-2-4 0,2 2 0 16,4 0-4-16,3-3 4 15,3-2-4-15,-1 2 0 16,1-2 0-16,-9 0 0 16,0 2 0-16,0 0-4 15,-4 1 0-15,-2 2-16 16,-3 0-8-1,-3-3-44-15,0 0-140 0,-3 6-108 16,0 0-16-16</inkml:trace>
  <inkml:trace contextRef="#ctx0" brushRef="#br0" timeOffset="12469.862">11093 5334 728 0,'-6'0'208'0,"6"0"-188"0,0 0-4 15,0 0-4-15,0 0-4 16,3-3 0-16,0 1-4 16,3-6 0-16,0 0 0 15,0-3-4-15,0 1 4 16,0-4-4-16,0 1 0 0,0 0 0 0,-1-3 0 16,1 0 0-16,0-5 0 15,-3 3 0-15,0 2 0 16,0 0 0-16,-3 3 0 15,0 2 0-15,0 0 0 16,0 1 0-16,0 2 0 16,0 5 0-1,3 1 0-15,0 2 0 16,-3 0 0-16,3 5 0 16,3 3 4-16,-3 2-4 15,3 1 0-15,0 2 0 16,0 0 0-16,0 1 0 15,0 2 0-15,0-1 0 16,3 4 0-16,3-3 0 0,0-3 0 0,3-2 4 16,-4-3-4-16,1-3 0 15,0-5 0-15,3-3 0 16,-3-2 0-16,0-3 0 16,0-3 0-16,0 1 0 15,0-1 0-15,0-2 0 31,-4 2 0-31,1 1 0 0,0-1 0 16,-3 3 0-16,0 0 0 16,0 0 0-16,0 3 0 15,0 0 0-15,0 5 0 16,0 0 0-16,0 2-4 16,0 1 8-16,-3 0-4 15,0 2 0-15,0 0 0 0,3 3 0 16,0 0 0-16,3 0 0 15,-3 0 0-15,0 3 0 16,3-1 0-16,-1-2 0 16,1 0 0-16,0-3 0 15,0 1 0-15,0-4 0 16,0 1 0-16,0-3 0 0,0-3 0 0,0 1-4 16,0-1 4-16,-3-2-16 15,0 0-4-15,-3-1-172 16,-3 4-400-16,0 2 504 15,0 0-8-15</inkml:trace>
  <inkml:trace contextRef="#ctx0" brushRef="#br0" timeOffset="16693.951">11828 4337 504 0,'-3'-16'264'0,"0"16"-200"0,3 0-20 16,0 0-16-16,0 0-8 16,0 0-4-16,0 5 0 0,0 3-12 15,0 2 4-15,0 4 0 16,0-1-4-16,-3 5 4 15,3 6-4-15,0 8 4 16,0-6-4-16,0 4 0 0,0-1 0 16,0 8-4-16,0 8 0 15,3 0 4-15,0 2-4 16,3 1 0-16,3-3 4 16,3 0-4-16,3 0 0 31,0-3 0-31,0-5 0 0,-1-2 0 15,1-6 0-15,0 2 0 16,3-4 0-16,-3-1 0 16,0-2 0-16,3-3 0 15,-1-2 0-15,1-3 0 16,0-3 0-16,0 3 0 16,-3-6 0-16,0-2-8 0,-3-2 0 15,-3-4-28-15,0-2-24 16,0-5-328-16,-1 2-116 15</inkml:trace>
  <inkml:trace contextRef="#ctx0" brushRef="#br0" timeOffset="29426.614">12215 4532 432 0,'0'-8'224'0,"6"3"-136"16,-3 5-4-16,0 0-56 16,-3 0 0-16,0 0-8 15,6 0-4-15,0 0-4 16,0 3 4 0,0-1-8-16,0 4 0 0,0 2-4 15,0 2 4-15,2 3-4 16,1 1 4-16,-3 2 0 15,0 5-4-15,0 0 0 16,0 3-4-16,0 2 4 16,0 1 0-16,3 2-4 15,0 2 0-15,0-1 4 0,3-1-4 16,0-3 0-16,0-2 0 16,0 2 0-16,5-4 0 15,-5-4 0-15,3-2 4 16,0-3-4-16,-3-5 0 15,0 0 0-15,0-5 0 16,0-6 0 0,3-2 0-16,-1-3 0 15,4-5 0-15,0-3 0 16,0-5 0-16,0-9 0 16,0 1 0-16,3-2 0 15,-7-1 0-15,1 0 0 16,0-5 0-16,-3 3 0 15,-3 2 0-15,0 3 0 0,-3 0 0 0,0 0 0 16,-3 5 0-16,0 5 0 16,0 3 0-16,0 3 0 15,0 3 0-15,-3 2 0 16,3 2 0-16,0 6 0 16,0 0 0-16,0 6 0 15,3 2 0-15,0 2 0 0,0 1 0 16,0 2 0-16,-1 3 0 15,1-3 0-15,0 3 0 16,0 2 0-16,-3 4 0 16,3 1 0-16,0 1 4 15,0 3-4-15,0 2 0 16,0 0 0 0,0-3 0-16,3-2 0 15,0 0 0-15,0-3 0 16,3 0 0-16,-3-5 0 15,0 3 0-15,-1-6 0 16,4 0 0-16,-3 0 0 16,3-2 0-16,0-3 0 15,3-3 0-15,-3-2-4 0,0 0 4 0,-3-3-4 16,-3 0 0 0,0-3-44-16,-3-2-36 0,0-3-316 15,-3-6-76-15</inkml:trace>
  <inkml:trace contextRef="#ctx0" brushRef="#br0" timeOffset="30428.441">13084 4170 440 0,'-12'-8'240'0,"-3"11"-104"0,12-1-68 0,-3 1-40 0,0 2-8 16,-3 6-4-16,1-6-4 16,-1 6-4-16,0-1-4 15,3 1 0-15,3-1 0 16,0-2 0-16,3 3 0 16,3-3-4-16,3 0 4 15,3 0 0-15,-3 0-4 0,3 2 4 16,-1-2 0-16,4 0 0 15,0 3-4-15,3-3 4 16,0 2-4-16,3-2 0 16,-6 0 0-16,0 0 0 15,0 0 4-15,-3-3-4 16,-3 0 4 0,-4 1-4-16,-2-1 0 0,-2 0 0 15,-7 3 0-15,-3 0 0 16,0 0 0-16,0 0 0 15,-3 0 0-15,0 3 0 16,0-6 0-16,0 0 0 16,0-2 0-16,1-3-4 15,2 0 0-15,3-3-16 0,3 1-8 16,3-1-108-16,6-2-276 16,6-9 220-16,6 4-16 15</inkml:trace>
  <inkml:trace contextRef="#ctx0" brushRef="#br0" timeOffset="30950.697">13367 4395 608 0,'-9'5'264'0,"-3"3"-232"0,12-5-16 0,0 2-4 0,0 0 4 16,-3 6-12-16,3 2 4 15,0 0 0-15,0 3 0 16,0 0 0-16,0 2 0 16,0 1-4-16,0 0 4 15,0 2-8-15,0 3 4 16,0 5 0 0,0 0-4-16,3 2 4 15,0 1-4-15,3 5 4 16,-3-2-4-16,3-4 0 15,3-4 0-15,0 2 0 16,3 3 0-16,0-6 0 16,-1 1 0-16,4-4 0 15,0 1 0-15,3-3 0 0,-3-2 0 0,0 2 0 16,0-5 0-16,-3-3-4 16,-3-2 0-16,-1-3-16 15,1 0-16-15,0-6-288 16,9-2-292-16</inkml:trace>
  <inkml:trace contextRef="#ctx0" brushRef="#br0" timeOffset="31630.395">13769 4778 600 0,'-3'6'268'0,"3"17"-224"0,3-17-20 0,0 2-4 32,0 2-8-32,0 4-4 15,0-1 4-15,3 0-8 0,2 0 4 16,1 0-4-16,0 3 0 15,0-2 0-15,0-1-4 16,3 0 4-16,3-2-4 16,3-1 0-16,-3-2 4 15,6-3-4-15,-1-5 0 0,1 0 0 16,0 0 0-16,0-5 0 16,-3-3 0-16,3-2 0 15,-7-4 0-15,1-4 0 16,-3-6 0-16,0-5 0 15,-3 0 0-15,-3 0 0 16,-3 0 0 0,-3 2 0-16,-3 1 0 0,-6 2 0 15,-6 3 0-15,-6 2 0 16,-5 6 0-16,-4 2 0 16,0 3 0-16,0 6 0 15,-2 2 0-15,-1 0 0 16,3 0 0-16,3 5-4 15,-2 0 4-15,8 3-12 0,3 3-4 16,6 2-24-16,6 0-40 16,3 3-316-16,9 3-72 15</inkml:trace>
  <inkml:trace contextRef="#ctx0" brushRef="#br0" timeOffset="31915.636">14013 4903 768 0,'15'2'180'0,"11"4"-156"15,-20-4 0-15,0-2-16 16,0 3 0-16,3-3-4 0,0 3 0 16,3-3-4-16,0 2 0 0,0 1 0 15,3 0 0-15,0-3 4 16,-1 2-4-16,1-2 0 15,0 0 0-15,0 0 0 16,0 0 0-16,-3-2 0 16,3-1-4-16,-6 0 4 15,0 1 0-15,0-4-12 0,-3-2-16 16,-3-5-248-16,-1 3-412 16</inkml:trace>
  <inkml:trace contextRef="#ctx0" brushRef="#br0" timeOffset="33070.97">14284 4355 504 0,'-3'0'264'0,"3"5"-188"0,0-5-20 16,0 3-40-16,0 2-4 0,-3 1 8 15,0-1-8-15,0 0-4 16,3 3 0-16,-3 0-4 16,3 5 0-16,0 6 4 31,0 5-4-31,0-1 0 16,0 4 4-16,3-1-4 0,3 3 0 15,0 8-4-15,0 0 0 16,2 6 0-16,1-1 4 15,3 0-4-15,0-2 0 16,3-3 0-16,3-2 0 16,0-1 0-16,3-5 0 0,-1-5 0 15,1-3 0-15,0-2 0 16,3-4-4-16,-6-1-8 16,0-4-4-16,-3-4-28 15,-1-4-40-15,1-4-312 16,0-4-52-16</inkml:trace>
  <inkml:trace contextRef="#ctx0" brushRef="#br0" timeOffset="33758.036">14650 4741 528 0,'-9'-18'280'0,"3"10"-212"0,6 5-24 16,0 1-28-16,0-4 0 15,0 1-12-15,0-3 0 16,3 0 0-16,-3-2 0 16,3-4 0-16,-3 1 0 0,3 0 0 15,-3 0 0-15,3 2 0 16,-3 3 0-16,0-2-4 15,0 2 4-15,0 2 0 16,-3 4-4-16,3 2 4 16,0 5-4-16,0 3 4 15,0 2-4 1,0 1 4-16,0 5 0 0,0 5-4 16,3 3 0-16,0 2 4 15,3 1-4-15,0 2 0 16,3-3 0-16,2-2 0 15,1-3 0-15,0-2 0 16,6-3 0-16,-3-6 0 16,0-2 0-16,0-8 0 0,0-5 0 15,0-8 0-15,-1-6 0 16,-2-5 0-16,0 1 0 16,0 1 0-16,-3 1 0 15,0 0 0-15,0 5 0 16,-3 0 0-16,0 6 0 15,-3 2 0-15,0 0 0 0,0 3 0 16,0 2 0-16,3 3 0 16,0 3 0-16,0 5 0 15,0 2 0-15,-1 6 0 16,4 0 0-16,3 2 0 16,-3 4 0-16,0-4 0 31,0-2 0-31,0-3 0 0,-3-2 0 0,0-3-4 15,0-6 4-15,0-2-16 16,3-5-8-16,0-6-44 16,0-2-168-16,0-3-84 15,-1 3-16-15</inkml:trace>
  <inkml:trace contextRef="#ctx0" brushRef="#br0" timeOffset="34175.138">14959 4302 720 0,'-3'-3'212'0,"15"14"-192"15,-6-8-4-15,0 2-8 16,3 3 0-16,3 3 0 15,3-1 0-15,3 3-4 16,2 1 0-16,-2 1 0 0,0 4-4 16,3 2 4-16,3 6-4 0,0-1 0 15,2 0 4-15,-5-2-4 16,0 3 0-16,-3 2 0 16,-3 8 0-16,-6 0 0 15,-3 3 0-15,-3-1 0 16,-3 4 0-16,-3-4 0 15,-3 1 0 1,-3 0 0-16,0-6 0 16,3-5 0-16,0-5 0 15,0-3-4-15,0-2 0 16,0-3-12-16,3-3-8 16,0-5-36-16,0 0-132 15,3 0-160-15,6-6-12 0</inkml:trace>
  <inkml:trace contextRef="#ctx0" brushRef="#br0" timeOffset="34709.339">15513 4831 600 0,'-6'-2'268'0,"6"20"-220"0,0-13-16 16,0 6-20-16,0 2 4 15,3 3-8 1,0 11 0-16,3-4-4 16,0 4 0-16,0-3 0 15,-3 2-4-15,3-2 0 16,-3 0 0-16,0-6-8 16,0-2 4-16,0-3-24 15,0-2-4-15,-1-3-116 16,1-5-180-16,3-9 112 0,0-4-20 15</inkml:trace>
  <inkml:trace contextRef="#ctx0" brushRef="#br0" timeOffset="35225.77">15611 4511 600 0,'-12'-5'268'0,"15"13"-228"0,0-3-12 16,-3 3-12-16,3 5 0 16,0 3-4-16,0 0-4 15,3 8 0-15,0 0 0 16,6 2-4-16,-3 1 0 0,3-4-4 16,0-1 4-16,0-4-4 15,2-2 0-15,1-6 0 16,3-7 0-16,3-6 0 15,0-7 0-15,0-6 0 16,-1 0 0-16,-2-8 0 16,-6-2-4-16,-6-9 4 0,-3 4 0 15,-9-6 0-15,-6 8 0 0,-3-1 0 16,-2 7-4-16,-1 4 4 16,-3 6 0-16,-3 5 0 15,0 8 0-15,3 0 0 16,1 5 0-16,5 6 4 31,3 2-4-31,9 0 4 16,3 3-4-16,6-3 4 0,3 1-4 15,0-1 0-15,3 0 0 16,2-2 0-16,4-3 0 16,3-3 0-16,0-2 0 15,0-1-4-15,-3-2 4 16,-1 0-8-16,-2 0-8 0,-3-2-16 15,-3 2-16-15,0 0-344 16,3-3-124-16</inkml:trace>
  <inkml:trace contextRef="#ctx0" brushRef="#br0" timeOffset="35894.892">15822 4072 480 0,'0'-5'256'0,"3"2"-148"16,-3 3-44-16,0 0-40 16,0 0-4-16,3 3-12 15,3 2 4-15,0 0-4 16,3 1 0-16,0 1 0 31,6 4 0-31,-3 2-4 0,3 3 0 0,0 5 0 16,0 3-4-16,-1 3 0 15,1 4 4-15,0 1-4 16,0 0 0-16,-3 0 0 16,0 2 0-16,3 0 0 15,-3 1 0-15,0-1 0 16,-3-2 0-1,-1 23 0-15,1 1 4 16,-3-6-4-16,-3 1 0 16,0-4 0-16,-3-4 0 15,-3-1 0-15,0-2 0 16,-3-3 0-16,0-3 0 16,-3-5 0-1,1-2 0-15,-1-4-4 16,0 1 4-16,3-8 0 15,-3-3 0-15,3 1-4 16,0-4 0-16,3-2-12 16,0-3-8-16,0-2-60 15,0-3-196-15,6 0-8 16,0-5-8-16</inkml:trace>
  <inkml:trace contextRef="#ctx0" brushRef="#br0" timeOffset="39587.21">16373 4778 672 0,'0'-2'240'0,"6"2"-204"16,-6 0-12-16,3 2-12 15,3 1 0-15,0 0-4 16,0-1 0-16,3 1-4 16,3-3-4-16,0 0 0 15,2 0 4-15,1 0-4 0,3 0 0 16,3 0 0-16,0-3 0 0,0 3 0 15,5 0 0-15,-5 0 0 16,0 0 0-16,-3 0 0 16,0 0 0-16,-3 0 0 15,-3 0 0-15,0 0 0 16,-4 0 0-16,1-2-4 16,-3-1 0-16,0-2-12 0,-3-1-12 15,0-2-56-15,0 1-192 16,-3 4-12-16,-3 3-16 15</inkml:trace>
  <inkml:trace contextRef="#ctx0" brushRef="#br0" timeOffset="39988.178">16397 4950 784 0,'-6'0'168'0,"12"3"-152"0,-6-3 0 0,6 0-4 16,0 3-4-16,3-3 0 15,3 2-8-15,2-2 4 16,1 3 0-16,3 0-4 15,6-1 0 1,0-2 0-16,3 0 0 16,-1 0 0-16,-2 0 0 15,0-2 0-15,-3-1 0 16,0 0 0-16,0 3 0 16,-4-2 0-16,-2 2 0 15,0-3 0-15,0 3 0 0,-3-3 0 16,0 1 0-16,0-1-8 15,-3 3 0-15,-3-3-28 16,0 1-8-16,0-1-328 16,-1 0-164-16</inkml:trace>
  <inkml:trace contextRef="#ctx0" brushRef="#br0" timeOffset="41548.992">17305 4315 384 0,'-6'-10'208'0,"0"4"-80"0,6 6-12 0,0 0-84 16,0 0 4-16,0 0-24 31,0 0 0-31,0 0 0 0,0 3 0 16,0 2-8-16,0 6 4 15,3 2 0-15,3 3 0 16,0 0-4-16,0 2 4 16,3 4-4-16,-1 1 0 15,1 4 0-15,0-3-4 16,0-3 4-16,0 0-4 0,-3-2 4 15,0-4-4-15,-3-1 0 16,0-4 4-16,-3 1-4 16,0-3 0-16,0-8 0 15,0-5 0-15,0-6 0 16,0-8 0-16,0-2 0 16,3-3 0-1,0-5 0-15,0-2 0 16,3-6 0-16,0 2 0 0,0 3 0 15,3 3 0-15,0 3 0 16,0-1 0-16,0 9 0 16,-1-1 0-16,4 6 0 15,3 3 0-15,-3 4 0 16,0 6 0-16,3 6 0 0,0 1 0 16,0 9 0-16,0 0 0 15,-4 5 0-15,1 6 4 16,-3-6-4-16,0 0 0 15,-3-2 0-15,0-3 0 16,0-3 0-16,-3-3 0 16,0 1 0-1,3-6 0-15,0-2 0 16,0-6 0-16,0-5 0 16,3-5 0-16,0-5 0 0,0-4 0 15,0 1 0-15,2-3 0 16,4-2 0-16,-3 5 0 15,-3 2 0-15,0 3 0 16,0 3 0-16,0 0 0 0,3 2 0 16,0 3 0-16,3 3 0 15,0 2 0-15,-1 3 0 16,1 6 0-16,3 4 0 16,-3 6 0-16,0 5 0 15,0 3 0-15,-3 3 0 16,3 2 0-1,-3 0 0-15,-1 0 0 16,-2 0 0-16,0-2 0 0,0-1 0 16,-3-5 0-16,0-2 0 15,0-3-4-15,-3-3-4 16,0-3-8-16,0-2-44 16,0-2-96-16,3-6-220 15,6-11-8-15</inkml:trace>
  <inkml:trace contextRef="#ctx0" brushRef="#br0" timeOffset="42065.134">18099 4381 592 0,'0'-5'268'0,"6"8"-224"16,-6-3-20-16,6 2 0 16,0 4-8-1,0-1-8-15,0 3 0 16,3 0 4-16,0 3-8 0,3 2 0 16,6 3 0-16,-3-3 0 15,2 3-4-15,-2-3 4 16,3 0-4-1,-3-5 0 1,3-3 4-16,0-2-4 16,3-6 0-16,-1-2 0 15,1-5 0-15,0-4 0 16,-3-2 0-16,3-5 0 0,-9-8 0 16,-3 0 0-16,-6-3 0 15,-6 3 0-15,-9 0 0 16,-3 3 0-1,-6 4 0-15,-3 4 0 16,-8 2 0-16,-1 6 0 16,-3 4 0-16,3 6-4 15,1 6 4-15,2-1-12 16,3 8 0-16,9 3-20 16,3 2-8-16,9 1-160 15,0-1-128-15,15 1 144 0,6-6-8 16</inkml:trace>
  <inkml:trace contextRef="#ctx0" brushRef="#br0" timeOffset="42254.898">18361 4456 792 0,'9'10'164'0,"15"6"-148"0,-15-13 0 0,0 2-4 0,3 0-4 16,0 1-4-16,3-1-4 15,-1 0 0-15,1-2 4 16,0-1-8-16,-3 1 4 15,0-3-8-15,-3-3-4 16,0 1-28-16,0-4-24 16,0-1-328-1,3-7-88-15</inkml:trace>
  <inkml:trace contextRef="#ctx0" brushRef="#br0" timeOffset="42855.611">18668 4194 768 0,'-3'-6'180'0,"9"28"-160"16,-3-20 0-16,3 6-12 15,3 5 0-15,3-2-4 16,5 2 0-16,1 0-4 16,0 1 4-16,0-1-4 15,3 0 0-15,0-2 4 0,3-1-4 16,2 1 0-16,-2-1 0 16,0-2 0-16,-3 0 0 0,0-2-4 15,-4-1 0-15,1-3-16 16,-3-2-12-16,-3 0-100 15,-6 0-272-15,-3 0 204 32,-3 0-8-32</inkml:trace>
  <inkml:trace contextRef="#ctx0" brushRef="#br0" timeOffset="44104.028">17671 5204 528 0,'-3'-8'280'0,"3"6"-220"0,0 2-12 0,0 0-32 15,0 0 0-15,0 0-4 16,3 2-4-16,3 1 4 0,0 0-4 16,0 2 0-16,0 3-4 15,0 0 0-15,2 0 0 16,1 2 0-16,0 4-4 15,-3-1 0-15,0 3 4 16,0 0-4 0,0 2 0-16,0-2 0 15,-3 3 4-15,0-1-4 16,0-2 0-16,0 0 0 16,0 0 0-16,0 0 0 15,0-3 0-15,0 3 0 16,0 0 0-16,0-1 0 15,-3 1 0-15,3 0 0 0,0-3 0 16,3-2 0-16,0-3 0 16,3 0 0-16,3-6 0 0,2-2 0 15,4 0 0-15,0 0 0 16,0-5 0-16,0-3 0 16,0-2-4-16,3-1 0 15,-7-2-4-15,1-6-24 16,-3 3-12-16,-3-2-316 0,0-3-184 15,-3 0 536-15,-9 2-4 16</inkml:trace>
  <inkml:trace contextRef="#ctx0" brushRef="#br0" timeOffset="44426.6">17534 5120 752 0,'-3'-14'192'0,"9"20"-172"0,-6-6 0 16,6 0-8-16,3 0-4 0,6-3-4 15,2 0 0-15,4-2-4 16,3 0 4-16,3-3-4 15,-3 3 0-15,5-3 0 32,1 0 0-32,0 0 0 0,0 0 0 15,0 3 0-15,-4-1-4 16,1 4 0-16,-3-1-8 16,-3 0-16-16,0 1-12 15,-7-1-328-15,-2 6-176 16</inkml:trace>
  <inkml:trace contextRef="#ctx0" brushRef="#br0" timeOffset="45478.742">18424 5154 376 0,'-6'-13'200'0,"0"0"-96"0,6 13 0 16,-3-3-48-16,0 0-16 16,-3 1-24-16,-3-1-4 15,3 0-4-15,-3 3 0 16,3 0-8-16,-3 3 4 16,0 0 8-16,0 2-4 0,-2 3-4 15,-1-3 4-15,0 0-4 16,0 1 0-16,0 2 4 15,-3 0-4-15,3 2 0 16,0 1 4-16,3 2-8 16,0 3 4-16,3 0 0 15,0 2 0 1,3 3 0-16,3 1 0 16,3 1-4-16,3-1 0 0,3-1 4 15,3 3-4-15,0-9 0 16,-3 1 0-16,3 0 0 15,3-3 4-15,0 1-4 16,6-4 0-16,-1 1 0 16,4-1 0-16,0-4 0 0,3-4 0 15,-3 6 0-15,-1-8 0 16,-2 0 0-16,0 0 0 16,0 0 0-16,-3-2 0 15,0-4-4-15,0 1 0 16,-1-3-8-16,-2 0-4 15,3-2-20-15,-6-4-28 0,-3 1-332 16,0 0-76-16</inkml:trace>
  <inkml:trace contextRef="#ctx0" brushRef="#br0" timeOffset="45868.227">18239 5270 760 0,'3'-2'188'0,"9"-1"-172"0,-6 3 0 0,0 0-4 16,3 0-4-16,0 0-4 15,3 0 4-15,3-2-8 16,3-1 4-16,2 0-8 16,4-2 4-16,3 0 0 15,0-1 4-15,-3 1-8 0,-1 0 4 16,-2 0-8-16,-3-1 0 15,-3 1-20-15,-3-3-4 16,0 3-304-16,0 2-192 16,0 6 488-16,-1 2 24 0</inkml:trace>
  <inkml:trace contextRef="#ctx0" brushRef="#br0" timeOffset="70529.817">18924 4953 552 0,'-3'-11'280'0,"0"9"-244"16,3 2 0-16,0 0-20 15,0 0 0-15,0 0-4 16,0 0 0-16,0 0-4 15,0 0-4-15,0 0 4 16,0 0-4-16,0 0 0 0,3 2 0 16,0 1 4-16,0 2-4 0,0 3 0 15,0 3-4-15,0 2 4 16,3 3-4-16,0 0 0 16,0 0 4-16,0 5-4 15,-1 0 0-15,1 0 0 31,0 0 4-31,0 3-4 16,3 3 0-16,0 2 0 16,0 5 0-16,0-2 0 0,0 2 0 15,0-2 0-15,0-3 0 16,0 3 0-16,-3-6 0 16,0 1 0-16,0-3 0 15,-3-3 0-15,0-3 0 0,0 1 0 16,0-9 0-16,-3-2 0 15,0-2 0-15,0-1 0 16,-3-2-4-16,0-3-4 16,-3 0-8-16,0-3-28 15,0-5-28-15,0-3-324 16,3-2-68 0</inkml:trace>
  <inkml:trace contextRef="#ctx0" brushRef="#br0" timeOffset="72199.021">19221 5707 672 0,'3'-5'240'0,"-6"-3"-220"0,3 8 0 16,0-3-16-16,0-2 4 16,0-3 0-16,0-3 0 15,3 1-4-15,0-1 0 0,0 1 0 16,0-6 0-16,0-5 0 16,0 2-4-16,0 1 4 15,0-1-4-15,0 0 4 16,-3 1-4-16,0 2 0 15,0 3 4-15,0 0-4 16,0 2 0-16,3 3 0 0,-3 0 0 16,3 3 0-16,0 2 0 15,-3 3 0-15,3 6 0 0,0 1 0 16,3 1 0-16,0 6 4 16,3 2-4-16,0 2 0 15,0 6 0-15,0-3 4 31,3 0-4-31,-3-2 0 16,0-3 0-16,-4-1 0 16,1-1 0-16,0-1 0 15,0-5 0-15,0 0 0 16,0-3 0-16,0-8 0 0,3-2 0 16,-3-3 0-16,3-5 0 15,-3-3 0-15,0-2 0 0,0-4 0 16,0 1 0-16,0-3 0 15,-3-2 0-15,0 2 0 16,0 0 0-16,0 3 0 16,0 3 0-16,-3 2 0 15,0 3 0-15,3 5-4 16,0 5 4 0,-3 3 0-16,3 5 4 15,0 3-4-15,3 3 0 16,-1 2 0-16,1 0 0 15,0 6 0-15,3-3 0 16,0 2 0-16,0 1 0 0,3-1 0 16,-3-2 0-16,0-3 0 15,3 1 0-15,-3-1 0 16,0-3 0-16,0-4 0 16,0-1-4-16,-4-2-4 15,1-1-8-15,0-2-40 0,0 0-72 16,0-2-264-16,3-4-20 15</inkml:trace>
  <inkml:trace contextRef="#ctx0" brushRef="#br0" timeOffset="72615.473">19733 5607 664 0,'-6'-6'248'0,"6"25"-220"0,3-14-4 16,0 0-16-16,0 1 4 0,3-1-8 16,3 0 4-16,0 0-4 15,3-2 0-15,6 0 0 16,-6-1-4-16,0-4 0 0,0-4 4 15,0 1-4-15,-3 0 0 16,-4-3 4-16,1-3-4 16,-3 1 0-16,-3-3 0 15,-6-1 0-15,-2 4 0 16,-4-3 0 0,-3 5 4-16,-3 5-8 15,0 0 4-15,-3 3 0 16,3 0-4-16,3 3-8 15,1 2-4-15,2 1-44 16,3 1-96-16,0 7-212 16,6-1-16-16</inkml:trace>
  <inkml:trace contextRef="#ctx0" brushRef="#br0" timeOffset="115193.386">18713 4567 328 0,'-6'-6'168'0,"3"17"-64"0,3-11 8 16,0 0-40-16,0 0-20 15,0 0-24-15,0 0 4 0,0 3-12 16,0 2-4-16,0-5 0 15,0 0 0-15,3 0-8 16,0-3 4-16,0 1-4 16,2-4-4-16,1-2 0 15,3-5 4-15,0-5-8 16,3-4 4-16,3-1-4 0,0-6 4 16,3-8-4-16,0-1 0 15,2 1 0-15,4 3 0 16,-3 0 0-1,0 2 0-15,0 0 0 16,-3 6 0-16,0-3 0 16,-4 7 0-16,1 1 0 15,-3 5 0-15,-3 3-4 16,-3 5-4-16,0 3-16 16,-3 2 0-16,0 1-80 15,-3 2-180-15,0 0 12 0,0 0-20 16</inkml:trace>
  <inkml:trace contextRef="#ctx0" brushRef="#br0" timeOffset="119728.754">19552 3834 384 0,'-3'-13'208'0,"3"2"-120"0,0 11 8 0,0-5-28 16,0 2-20-16,0-2-28 16,0 2 0-16,0 0-4 15,0 1-4-15,0-1-8 16,0 3 0-16,0 0 0 15,0 0 0-15,0 3 0 16,0 2 0-16,0 6 0 0,3-1 0 16,-3 6 4-16,0 3-4 15,3 4 0-15,0 7-4 16,-3-4 4-16,0 3-4 16,0 3 0-16,0 0 0 15,0-3 4-15,3 3-4 16,0-1 0-1,0 6 0-15,0-2 0 16,0-4 0-16,3-1 4 16,0-1-4-16,0 0 0 15,-1-5 0-15,1-1 0 16,0-1 0-16,0-7 0 16,0-1 0-16,0-1 0 15,-3-3 0-15,3-2 0 0,-3 3 0 0,0-8 0 16,-3-3 0-16,3 2 0 15,3-2 0-15,0 0 0 16,0 0 0-16,0 0 0 16,0 0 0-16,0-2 0 15,3 2 0-15,0 0 0 32,0 0 0-32,3-3 0 0,2 3 0 15,1-8 0-15,3 5 0 16,3 1 0-16,-3-4 0 15,0 4 0-15,0-1 0 16,-1 1 0-16,1-1 0 16,3 0 0-16,-3 1 0 15,0-1 0-15,0 3 0 0,0-3 0 16,-4 3 0-16,1 0 0 16,0 0 0-16,-6 0 0 15,0 0 0-15,-3-2 0 16,-3-1-4-16,-3 0-8 15,0-2-12-15,-3 0-40 16,0-3-140-16,0-3-140 0,0-2-8 0</inkml:trace>
  <inkml:trace contextRef="#ctx0" brushRef="#br0" timeOffset="120160.164">19504 4154 664 0,'-3'-3'248'0,"9"1"-224"15,-6 2-4-15,6 0-12 16,0 0 4-16,3 0-4 16,3 0 0-16,6 0-4 15,-3 0 0-15,6 0 0 16,-1 0 0 0,4 0 0-16,-3-3-4 0,3 3 0 15,3-3 0-15,-4 1 0 16,1-1 0-16,0 0 0 15,-6-2 0-15,0 2 0 16,-3-2 0-16,0 0-8 16,-4 2-4-16,-2-2-12 15,-3 0-8-15,0-1-128 0,0 1-184 16,-3 2 144-16,0-4-16 16</inkml:trace>
  <inkml:trace contextRef="#ctx0" brushRef="#br0" timeOffset="120544.827">19427 3773 608 0,'-6'-11'264'0,"12"11"-212"0,-3 0-20 0,3 0-24 16,3 0 0-16,6 0 0 15,-1 0 0-15,7 0 0 16,3 0-4-16,6 0 0 16,0 0 0-16,2 0-4 15,4-5 0-15,0 2 4 0,0-2-4 16,-4 0 0-16,1 0 0 15,-6-6 0-15,0 3 0 16,-4 3 0-16,-2-1 0 16,0 1-8-16,-6 0 0 15,0 2-16-15,-3 1 0 16,-3-1-100 0,-3 3-212-16,0 0 104 15,0 5-20-15</inkml:trace>
  <inkml:trace contextRef="#ctx0" brushRef="#br0" timeOffset="132326.318">18546 4990 520 0,'0'3'272'0,"0"-19"-216"0,3 16-8 0,0-3-28 15,0 1-4-15,3-1 0 16,0 0 0-16,3 1-8 16,0-1 0-16,2 0 0 15,1 1-4-15,0-1 4 31,6 3 0-31,0 0-8 0,3 0 4 16,0-3 0-16,-1 1-4 16,1-1 0-16,3-2 0 15,0-1 4-15,3-1-4 16,2-1 0-16,7-3 0 16,-3 0 0-16,0 3 0 15,-4 1 0-15,-2 1 0 0,0 1 0 16,-3 2 0-16,-3 1 0 15,2 2 0-15,-5 0 0 16,0 0 0-16,-3 0 0 16,-3 0 0-16,0 0 0 15,0 0 0-15,-3 0 0 16,0-3 0 0,-3 0 0-16,0 1-4 0,-1-1 0 15,-2 0-4-15,0 1-32 16,-3-1-12-16,0 1-332 15,0-1-128-15</inkml:trace>
  <inkml:trace contextRef="#ctx0" brushRef="#br0" timeOffset="142562.36">20424 3868 296 0,'-12'-5'160'0,"6"0"-48"0,6 5 0 15,0-3-16-15,0 0-24 16,0 1-48-16,0-1 4 15,0 0-16-15,0 1 4 16,0 2-4-16,0 0 0 16,0 0-4-16,0 0 0 0,0 2-4 31,3 4 0-31,0-1 4 16,0 3-4-16,0 2 4 15,0 4-4-15,0 4 0 16,3 3 0-16,0-5-4 15,3 3 0-15,0 2 4 16,3 0-4-16,5-2 0 0,-2-1 0 16,0 1 4-16,0-1-4 0,0 1 0 15,0 2 0-15,0 0 0 16,0 3 4-16,0-8-4 16,-4 2 0-16,1 1 0 15,0-1 0-15,-3-7 0 16,0 2 0-16,-3-2 0 15,0-3 0 1,0 0 0-16,0 0 0 16,0-3 0-16,-3-3 0 15,0-2 0-15,0-2 0 16,3-1 0-16,-6-2 0 16,0-6 0-16,0 3 0 15,3-2 0-15,-3-3 0 0,3-1 0 16,0-2 0-16,0 1 0 15,0 1 0-15,0 1 0 16,0 0 0-16,0-8 0 16,0 0 0-16,0 2 0 0,-1-2 0 15,4-3 0-15,0 3 0 16,3 0 0-16,-3 0 0 16,3-3 0-16,0 5 0 0,0 1 0 15,0-1 0-15,-3 1 0 16,0-1 0-16,0 3 0 15,0 0 0-15,0 3 0 16,-3-3 0-16,0 6 0 16,0-1-4-16,-3 3 0 31,0-5-8-31,0 5-20 0,-3 0-8 16,0 0-240-16,-3 3-152 15,0 2 336-15,-3 3-8 16</inkml:trace>
  <inkml:trace contextRef="#ctx0" brushRef="#br0" timeOffset="143200.375">20317 3654 616 0,'-6'0'264'0,"6"3"-228"0,0-3-8 15,6 0-16-15,0-3 0 16,3 0-4-16,3-2 0 16,-1-3-4-16,1 0 4 15,3-3-4-15,0-2 0 0,0 0 0 16,3-3-4-16,0-2 0 16,0-1 4-16,2-2-4 15,-5 0 0-15,0 2 0 16,0 1 0-16,0 2 4 15,0 3-4-15,0-1 0 16,-3 4 0-16,0 2 0 16,-1 3 0-16,1-1 0 0,0 6 0 31,-3 0 0-31,0 3 0 0,0 2 0 16,-3 6 4-16,6 2-4 15,0 0 0-15,3 1 0 16,-3 1 0-16,0 1 0 15,-1 0 0-15,1 0 0 16,0 0 0-16,0-3 0 16,0-2 0-16,0-1 0 0,-3 4 0 15,0-7 0-15,0 1 0 16,-3 0-4-16,-3-2 4 16,3-4-12-16,-6-2-8 0,0 0-28 15,0 0-44-15,0 3-304 16,-3 5-48-16</inkml:trace>
  <inkml:trace contextRef="#ctx0" brushRef="#br0" timeOffset="143863.327">21123 3612 552 0,'-3'-3'280'0,"0"3"-244"16,3 0 0-16,0 0-20 15,0 0 0-15,0 3 0 16,0-1-4-16,-3 3-4 15,0 1 4-15,1 2-8 0,-1 5 0 16,0 3 0-16,0 5 0 16,0 0 0-16,0 3 0 0,3 0 0 15,0-3 0-15,0 8-4 16,0 3 4-16,3-3-4 16,0 3 0-16,3-1 0 15,2-4 0-15,1 2 0 16,3-3 0-16,0 1 0 15,6-1 0 1,-3 1 0-16,-3 2 0 16,3 3 0-16,0-1 4 15,0-1-4-15,2-1 0 16,1-3 0-16,-3 1 0 16,0-6 0-16,0-3 0 15,0-2 0-15,0-3 0 0,-3-2-4 16,-1-3 4-16,-2-3-4 15,3-2-4-15,-6-3-28 16,0-6-16-16,0-1-332 16,0-1-148-16</inkml:trace>
  <inkml:trace contextRef="#ctx0" brushRef="#br0" timeOffset="144786.088">21492 4088 648 0,'-3'-13'256'0,"6"5"-232"0,-3 8 0 0,0-3-12 16,0-2-4-16,0-3 0 15,0-5 0-15,0-3-4 16,0-8 0-16,0 0 0 16,0-5 0-16,3 2-4 15,-3 1 0-15,0 0 4 16,0 2-4-16,0 0 4 0,0 5-4 15,0 6 0-15,0 0 0 16,0 8 0-16,0 5 0 0,0 10 0 16,0 6 4-16,3 3-4 15,0 12 0-15,3 1 4 16,0 3-4-16,3-1 0 31,3 0 0-31,0-5 0 16,0 1 0-16,3-4 0 15,0-2 0-15,0-3 0 16,5-5 0-16,-5-3 0 0,3-10 0 16,-3-6 0-16,0-5 0 15,-3-5 0-15,3-6 0 16,-6-4 0-16,3-7 0 0,-4 1 0 16,-5-2 0-16,6-1 0 15,-6 5 0-15,0 4 0 16,-3-1 0-16,0 5 0 15,0 6 0-15,0 5 0 16,0 5 0-16,0 3 0 16,3 8 0-16,0 6 0 0,-3 4 0 15,3 3 0-15,6 3 0 16,0 0 0-16,3 0 4 0,0 0-4 16,3-6 0-16,-3 1 0 15,6-4 0-15,-6-1 0 16,2-4 0-16,1 1 0 31,0-6 0-31,0 0-4 16,-3-2 4-16,0-3-4 0,-3-3 0 15,0 1-24-15,0-6-20 16,-3-3-312-16,3 1-200 16</inkml:trace>
  <inkml:trace contextRef="#ctx0" brushRef="#br0" timeOffset="145366.277">21897 3432 488 0,'-3'-11'264'0,"6"16"-168"0,0 1-36 16,0-6-36-16,0 5-4 15,3 0-8-15,0 1 0 16,3 1-4-16,3-1 0 15,0 2 0-15,0 2-4 16,-3-2 0-16,3 8 0 16,2 0-4-16,4 0 4 0,0 2-4 15,3 4 0-15,0 4 4 16,3 6-4-16,-6 2 0 16,5 6 0-16,-2-3 0 15,-3 5 0-15,-3 3 0 16,0 0 0-16,-3-3 0 31,-3 1 4-31,-3 7-4 0,-6 0 0 16,0 1 0-16,0 4 0 15,-6-2 0-15,-3 0 0 0,-3 0 0 16,0-3 0-16,0-5 0 16,3-5 0-16,-3-8 0 15,3-6 0-15,0-2-4 16,3-6 4-16,-3-2-4 15,3-5-4-15,-2 2-28 16,-1-5-20-16,3-3-324 0,-3 3-140 16</inkml:trace>
  <inkml:trace contextRef="#ctx0" brushRef="#br0" timeOffset="146443.346">21299 4220 360 0,'-12'0'192'0,"6"0"-88"16,6 0 0-16,0 0-40 15,0 0-28-15,0-3-4 16,-3 1-8-16,3-1-12 15,0 1 4-15,3-6-8 16,0 0 0-16,0 0-4 0,0 0 4 0,3 0-8 16,-3 0 4-16,0-3 0 15,6 1 0-15,-3-6-4 16,0 3 4-16,-3-3 0 16,6 0-4-16,-6-3 4 15,0-2-4-15,0 3 0 31,0-1 0-31,0 1 4 0,3-4-4 16,-3 9 0-16,0-5 0 16,2 4 0-16,1 1 0 15,0 0 0-15,0 0 0 16,3 0-4-16,-3 2 4 16,0 0-12-16,0 1 0 15,-3 2-20-15,3-3-28 0,-3 6-340 16,3 5-76-16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45:50.1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6241 16968 520 0,'-9'-8'272'0,"6"13"-180"0,3-5-44 15,0 0-32-15,0 0 0 16,0 0-8-16,0 3 0 15,3 2 0-15,0 0 0 16,0 6-4-16,-3-1 0 0,3 4 0 31,0-1 0-31,3 8-4 16,3 3 4-16,0 0-4 16,3 0 0-16,0 2 0 0,0 8 4 15,0 3-4-15,3 8 0 16,-1-2 0-16,1-1 0 15,0 6 0-15,0-6 0 16,0-5 0-16,-3 8 0 0,6-8 0 16,-3-5 0-16,0-6 0 15,-4 1 4-15,4-6-4 16,-3 3 0-16,0-11 0 16,0-2 0-16,-3-6 0 15,0 3 0-15,3-11 0 31,-3-7 0-31,3-1 0 0,0-10 0 16,-1-6 0-16,1 1 0 16,0-9 0-16,6-9 0 15,0-4 0-15,0 0 0 0,-3 1 0 16,0-6 0-16,-1 0 0 16,1 0 0-16,0 0 0 15,0 3 0-15,0-3 0 16,0-3 0-16,0 9 0 15,-3 7 0-15,0 3 0 0,0 2 0 16,-1 4 0-16,1 4 0 16,-3 3 0-16,3 3 0 15,-3 5 0-15,-3-2-4 16,0 5 4 0,-3-1-8-16,0 4-40 15,0-1-44-15,0 6-308 16,3-3-68-16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15T23:40:51.650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5598 6350 7680,'-42'-42'4096,"42"63"-4096,-21-21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15T23:41:19.8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15111 12128 440 0,'0'-10'240'0,"-9"-6"-112"0,6 11-60 0,0-1-32 16,3 1-8-16,-3 0-12 16,0 0 0-16,0 2-4 15,3 0-4-15,0 3 0 32,3 0-4-32,-3 0 0 0,3 3 0 15,0 2 0-15,0 6-4 16,0 2 4-16,3 3-4 15,0 2 0-15,3 9 0 16,0-3 0-16,3-3 0 16,3 8 0-16,0 5 4 15,-1 6-4-15,1-3 0 0,3 3 0 16,0 5 0-16,3 5 0 16,0-2 0-16,5-3 0 15,-2 0 0-15,6-6 0 16,-6-10 0-16,0 1 0 0,-6-4 0 15,2 6 0-15,-2-8 0 32,0-1 0-32,-3-1 0 0,0-4 0 15,-6-2 0-15,6-3 0 16,-9-5 0-16,3-3 0 16,-4-5 0-16,4-5 0 15,-3-3 0-15,0 3 0 16,-3 0 0-16,3-3 0 15,0-3 0-15,0-5 0 0,0-8 0 16,3-7 0-16,0-9 0 16,0 3 0-16,3 0 0 15,0-6 0-15,0-7 0 16,0 5 0-16,-1 6 0 16,1-4 0-16,-3-4 0 15,0 2 0-15,0-6 0 0,3 1 0 16,-3 2 0-16,0 6 0 15,3 0 0-15,-3 2 0 16,0 3 0-16,0 5 0 16,-3 1 0-16,-1 1 0 15,1 7 0-15,0 1 0 0,0 1 0 32,0 3 0-32,-3 2 0 0,3 3 0 15,-3-3 0-15,0 5 0 16,0 3 0-16,0-2-4 15,0 2 4-15,0 0-32 16,0 3-40-16,-3 2 72 16,3 8 0-16</inkml:trace>
  <inkml:trace contextRef="#ctx0" brushRef="#br0" timeOffset="547.535">16123 12282 720 0,'-6'5'212'0,"9"-10"-180"0,-3 5-4 0,0 0-16 0,3-3-4 16,0 3-4-16,3 0 0 15,3 0-4-15,3 0 0 16,0 0 0-16,3 3 0 16,2-3 4-16,1 0-4 15,6 0 0 1,-3 0 0-16,3 0 0 16,0 3 0-16,-1-3 0 15,1 2 0-15,3-2 0 16,-3 3 0-16,0 0 0 15,-4-1 0-15,4-2 0 16,-9 0 0-16,0-2 0 16,-6-1 0-16,3 0-4 15,-3 1-4-15,-6-1-52 0,-6 0-108 0,-3 1 168 16,0 2 0-16</inkml:trace>
  <inkml:trace contextRef="#ctx0" brushRef="#br0" timeOffset="864.743">16218 12615 904 0,'-6'-5'96'0,"9"8"-84"0,-3-3-8 15,0-3 0-15,3-5-4 16,6 3 0-16,0 0 0 15,3-1 4-15,3 1-4 0,3 0 0 16,3-1 0-16,2 1 0 16,1 0 0-16,3-1 0 15,0 1 0-15,3 3 0 16,-4-1 0-16,1 3 0 16,-6 0 0-16,3 0 0 15,-3 0 0-15,-4 0 0 0,-2 0 0 0,0 0 0 16,-3 0 0-16,-3 0-4 15,0 3-12-15,-3-1 16 16,-3 1 0-16</inkml:trace>
  <inkml:trace contextRef="#ctx0" brushRef="#br0" timeOffset="1817.053">17299 12248 424 0,'12'-6'224'0,"-3"-4"-88"16,-9 7-52-16,-3 0-32 15,3 1-20-15,0-4-12 0,-3 4 0 32,-3-1-12-32,0 3 0 0,-6 3-4 15,-3 2-4-15,-6 3 4 16,0 3-4-16,-3-1 4 15,-2 6-4-15,-1 3 0 16,0 2 0-16,6 0 0 16,3 0 0-16,3 3 0 15,4-3 0-15,5-2 0 0,3-4 0 16,9 1 0-16,3 0 0 16,5-3 0-16,1-2 4 15,6 2-4-15,6-2 0 16,0 2 0-16,-1-2 0 15,-2 2 0-15,0 0 0 16,-3 3 0 0,0 0 0-16,-3 5 0 15,-3-2 0-15,-4-1 0 16,-5 1 0-16,-3-1 0 16,-3 1 0-16,-6-3 0 15,-3-3 0-15,-5-3 0 16,-4 1 0-16,-3-1 0 15,-3-4 0-15,0-1 0 0,-3-2 0 16,4-3 0-16,2 0 0 0,-3-3 0 16,6-2 0-16,3-1 0 15,3-4 0-15,6-1-4 16,9 1 0-16,3-3-64 16,6-3-184-16,6 0 244 15,9 3 8-15</inkml:trace>
  <inkml:trace contextRef="#ctx0" brushRef="#br0" timeOffset="2285.773">17516 12480 856 0,'3'-2'124'0,"-6"4"-104"0,3 1-8 0,0-3-8 15,0 0 0 1,3 5-4-1,0-2 4-15,3 2-4 16,3-2 0-16,3 2 0 16,0-2 0-16,3 2 0 15,-4-2 0-15,10-1 0 0,-6-2 0 16,3 0 0-16,-3-2 0 0,0-1 0 16,-3-5 0-16,0-2 0 15,-1-4 0-15,-2 1 0 16,0 0 0-16,-3 0 0 15,-3 2 0-15,3 6 0 32,0 0 0-32,0 2 0 0,3 3 0 15,0 5 0-15,3 3 0 16,0 3 0-16,0 2 0 16,3 0 0-16,2 0 0 15,1 6 0-15,0-3 0 16,0 2 0-16,0 1 0 15,0-3 0-15,0-3 0 0,-4-2 0 16,-2-6 0-16,0-3 0 16,0-4 0-16,-3-3-8 15,9-3-16-15,0-3 24 16,-3-5 0-16</inkml:trace>
  <inkml:trace contextRef="#ctx0" brushRef="#br0" timeOffset="2548.952">18111 12348 836 0,'-9'13'136'0,"21"14"-112"0,-6-17-8 0,0 4-12 16,3-1 0-16,3 8-4 15,3 11 4-15,6 7-4 32,3 9 0-32,2-3 0 0,1 0 0 15,0 5 0-15,0 6 0 16,-4-6 0-16,-2-2 0 15,-3-3 0-15,-3 0 0 16,-3-6 0-16,-3-4 0 16,-3-6 0-16,-6-5 0 15,0-11-4-15,-6-5-4 0,-3-5-68 16,-3-9-260-16,0-10 336 16,-6-10 0-16</inkml:trace>
  <inkml:trace contextRef="#ctx0" brushRef="#br0" timeOffset="2932.257">18120 12594 792 0,'-27'-26'164'0,"7"-9"-132"0,20 30-12 0,0-8-12 16,0 0-4-16,3-3-4 16,3 0 4-16,5 0-4 15,4-5 0-15,6 5 0 16,6 3 0-16,0 2 0 15,2 3 0-15,4 5 0 16,-3 3 0-16,6 3 0 0,-7 5 0 16,4 5 0-16,-3 3 0 15,-3 3 0-15,-3 2 0 16,-7 0 0-16,-2 3 0 16,-6 2 0-16,-6 3 0 15,-6-2 0-15,-6 2 0 0,-3-5 0 16,-2 0 0-16,-7-6 0 15,-3-2 0-15,0-5 0 16,-3-3 0-16,3-6 0 16,-2-2 0-16,-1-2 0 15,6-4 0-15,3-2-16 32,6 0-36-32,6 3 52 0,6 0 0 15</inkml:trace>
  <inkml:trace contextRef="#ctx0" brushRef="#br0" timeOffset="4086.93">19040 11890 608 0,'-6'-18'264'0,"-9"10"-200"0,12 5-28 0,0 3-16 15,0 6-4-15,-3-1-12 32,3 5 0-32,0 9-4 0,0 7 4 15,0 9-4-15,3 10 0 16,0-3 4-16,3 3-4 16,3 8 0-16,0-8 0 15,0-3 0-15,3-5 0 16,0-2 0-16,0-9 0 15,0-5 0-15,3-7 0 0,0-4 0 16,0-10 0-16,2-5 0 16,-2-6 0-16,6 1 0 15,-3-1 0-15,3 3 0 16,-3 3 0-16,0 0 0 16,0 5 0-16,5 8 0 15,-5 2 0-15,0 9 0 0,-6 2 0 16,0 8 0-16,-3 8 0 15,0 11 0-15,-6 5 0 16,0 7 0-16,-3-1 0 0,0 1 0 16,-3-1 0-16,3-1 0 15,-3 0 0-15,3 6 0 32,-3-6 0-32,3-3 0 15,0-7 0-15,3 0 0 0,-3-6 0 16,3 3 0-16,0-8 0 15,6-3 0-15,0-5 0 16,3 1 0-16,0-7 0 16,6-7 0-16,0 0 0 15,3-8 0-15,0-3 0 0,2-5 0 16,4 0 0-16,3-8 0 16,6-10 0-1,-4-3-40-15,10-8-112 0,-3-14 152 16,0 6 0-16</inkml:trace>
  <inkml:trace contextRef="#ctx0" brushRef="#br0" timeOffset="4888.333">19641 12343 696 0,'-15'-11'224'0,"12"-15"-192"0,3 23-8 16,0 0-4-16,6 9-4 15,0-6-12-15,3 2 0 0,3 4-4 31,3-4 0-31,6 4 0 16,-3-1 4-16,2 3-4 0,4-3 0 0,0 0 0 16,0-2 0-16,0 0 0 15,-1-3 0-15,-2-3 0 32,-3 0 0-32,3-4 0 0,-6-1 0 15,-3 0 0-15,0 0 0 16,-3 0 0-16,-3 2 0 0,0-4 0 15,-3 7 0 1,0 1 0-16,-3 2 0 16,0 0 0-16,0 5 0 15,-6 11 0-15,-3 0 0 0,-3 7 0 16,-3 1 0-16,0 5 0 16,-6 3 0-16,3 8 0 0,-6 2 0 15,4 0 0-15,-1-2 0 16,0-3 0-16,0-5 0 15,3-8 0-15,0-3 0 32,1-5 0-32,2-6 0 0,0-2 0 15,0-5 0-15,6-3 0 16,3-5 0-16,6-3 0 16,3 0 0-16,0 0 0 15,3 0 0-15,9 3 0 16,-3 2 0-16,6 3 0 15,-1 3 0-15,7 2 0 0,0 3 0 16,0 2 0-16,3 1 0 16,-4-3 0-16,1 3 0 0,6-1 0 15,-3-2 0-15,3-3 0 16,-1 1 0-16,-2-4 0 16,0-2 0-16,0 0 0 31,-6-2 0-31,2-6 0 0,1-3 0 15,-3-5 0-15,-6 0 0 16,0 1 0-16,-3-1 0 16,0 2-8-16,-4 4-16 15,-2 2 24-15,0 3 0 16</inkml:trace>
  <inkml:trace contextRef="#ctx0" brushRef="#br0" timeOffset="5767.345">20344 11557 600 0,'3'-16'268'0,"5"-2"-216"0,-8 15-20 15,0 0-16-15,0 1 0 16,0-1 0-16,3 0-8 15,0 3-4 1,0 3-4-16,3 0 4 16,0 7-4-16,0 11 4 15,3 6-4-15,0 5 0 0,3 10 4 0,0 6-4 16,0 2 0-16,0 8 0 16,0 16 0-16,0 6 0 15,-4 7 0-15,4 3 0 16,-3 8 0-16,3 5 0 15,-3 0 0-15,3 6 0 32,-3-9 0-32,3-5 0 0,0 1 0 15,0-12 0-15,-3-10 0 0,6-5 0 16,-7-8 0 0,1-8 0-16,0 0 0 15,-3-14 0-15,0-1 0 16,-3-9 0-16,0-6 0 15,-3 1 0-15,-3-11 0 0,0-5 0 0,-3 0 0 16,-3-5-16-16,0-8-36 16,3-9 52-16,-2-12 0 15</inkml:trace>
  <inkml:trace contextRef="#ctx0" brushRef="#br0" timeOffset="7253.655">20981 12152 80 0,'5'3'40'0,"1"-6"-48"0,-6 3 8 16</inkml:trace>
  <inkml:trace contextRef="#ctx0" brushRef="#br0" timeOffset="10673.347">21001 12732 328 0,'6'8'176'0,"-15"-8"-56"0,9 0 8 0,0 0-28 15,0 0-40-15,0 0-28 0,0-3-12 16,0 0-4-16,3 1-4 15,-3-4-4-15,3 1 0 16,-3-3-4-16,3-2 0 16,0-4-4-16,0-1 4 15,0-4-4-15,3-2 0 0,0-3 0 16,0-8 0-16,0-2 0 16,0-6 0-16,0-2 0 15,3 2 0-15,-3 3 0 16,0 3 0-16,-3 5 0 15,0 0 0-15,-3 7 0 16,0 6 0 0,0 3 0-16,0 5 0 15,0 8 0-15,-3 3 0 16,0 10 0-16,3 8 0 16,0 3 0-16,3 8 0 15,0-3 0-15,3 0 0 0,0 0 0 16,3 0 0-1,0 0 4-15,2-2-4 0,1-3 0 16,0-6 0-16,3-2 0 16,0-5 0-16,0-6 0 15,0-5 0-15,3-5 0 16,-3-6 0-16,-1-2 0 0,-2-6 0 16,0-2 0-16,-3-5 0 15,3-6 0-15,-6 6 0 0,3-1 0 16,-6 6 0-16,3 2 0 15,-6 6 0-15,3 3 0 16,0 4 0-16,-3 9 0 16,0 5 0-16,9 5 0 15,-6 6 0-15,6 2 0 32,-6 0 0-32,9 3 0 0,-4 2 0 15,1 1 0-15,0-4 0 16,3 4 0-16,0-3 0 15,0 0 0-15,0-1 0 16,0-7 0-16,-3-3 0 16,0-2 0-16,0-3 0 15,-3-5-4-15,0-3-8 0,-1-3-120 16,-2-2-448-16,3-1 580 16,-6 1 8-16</inkml:trace>
  <inkml:trace contextRef="#ctx0" brushRef="#br0" timeOffset="11011.106">21671 12610 680 0,'-3'0'236'0,"3"-3"-208"0,0 3-8 16,0 3-4-16,0 5 0 15,3 3-8-15,0 2 0 16,-3 3-8-16,6-3 4 0,0 5-4 16,0 4 0-16,0 1 0 15,0-1 0-15,0 1 0 16,-3-7 0-16,0-3-4 15,3-2-4-15,-6-6-48 16,6-10-116-16,0-8 172 16,0-8 8-16</inkml:trace>
  <inkml:trace contextRef="#ctx0" brushRef="#br0" timeOffset="11574.628">21722 12189 832 0,'0'-5'136'0,"12"0"-124"0,-9 2 0 16,2 0 0-16,10 1-4 16,-3-1-8-16,6 3 4 15,-3 0-4-15,6 0 0 16,0 3 0-16,0-1 0 15,-1 4 4-15,1-1-4 0,0 0 0 32,0 3 0-32,-3-2 0 15,3-1 0-15,-4 0 0 16,-2 3 0-16,-3 0 4 16,-3 3-4-16,-3-1 0 15,3 3 0-15,-6 3 0 0,-3 0 0 0,-6 8 0 31,0-3 0-31,0 0 0 0,-3 3 0 0,0-3 0 16,0-2 0-16,0-1 0 16,0 1 0-16,4-3 0 15,2-3 0-15,3 3 0 16,0-6 0 0,3 1 0-16,2-3 0 15,7 0 0-15,0-3 0 0,3 0 0 0,3 1 0 16,0-1 0-16,6-2 0 15,0-1 0-15,-1-2 0 16,1 0 0-16,0 0 0 16,9 0 0-16,-18-2 0 15,8-1 0 1,-5 0 0-16,-6 1-4 16,0-1 0-16,-6 0-52 15,3 3-136-15,-6 0 192 16,-9 3 0-16</inkml:trace>
  <inkml:trace contextRef="#ctx0" brushRef="#br0" timeOffset="12148.031">20972 12039 504 0,'0'-3'272'0,"-9"6"-192"0,9-3-24 16,-6 2-28-16,0 1-8 16,0 2-8-16,-3 3 0 15,0 5 0 1,3 3-4-16,0 5-8 15,0 8 4-15,-3 8 0 16,3 6-4-16,-3-1 4 16,3 3-4-16,0 0 0 15,-3 5 4-15,6 9-4 16,3-4 0-16,3 3 0 0,3 6 0 16,3-9 0-16,9-4 0 0,0-1 0 15,6-8 0-15,6-5 0 16,5-2 0-16,1-1 0 15,12-10 0-15,-1 0 0 16,4-6-4-16,0-2-36 16,2-5-28-16,4-3 68 15,-1-8 0 1</inkml:trace>
  <inkml:trace contextRef="#ctx0" brushRef="#br0" timeOffset="12632.331">22284 11941 728 0,'0'5'204'0,"18"19"-180"0,-12-22-4 0,3 6-8 16,3 6 0-16,0 4-8 31,3 6 4-31,0 5-8 0,-1 8 4 15,1 3-4-15,0 7 4 16,0 1-4-16,-3-3 0 16,0 5 0-16,-3 0 0 15,-6 3 4-15,3 3-4 16,-6-6 0-16,0 6 0 0,-6-1 0 16,3-4 0-16,-3-9 0 15,0 3 0-15,-3-8 0 16,0-5 0-16,3-6-4 15,-3-7 0-15,6-3-60 0,-3-8-168 16,6-6 232-16,0-7 0 16</inkml:trace>
  <inkml:trace contextRef="#ctx0" brushRef="#br0" timeOffset="13233.266">22927 12221 608 0,'-18'-5'264'0,"0"0"-220"0,12 5-12 31,-2 0-16-31,-7-3 0 0,6 3-8 15,-6 0 0-15,6 3-4 16,-6 2 4-16,6 0-4 16,-6 14-4-16,6 2 4 15,-6 0-4-15,6 5 0 16,-5 1 4-16,8-1-4 16,-3 1 0-16,9-1 0 0,0-2 4 15,0 5-4-15,9-5 0 16,-3 2 0-16,2-2 0 15,4-3 0-15,0 1 0 16,3-4 0-16,6 1 0 16,0-6 0-16,0-3 0 15,3-2 0 1,2-2 0-16,-5-4 0 16,3-2 0-16,-3-2 0 15,3-6 0-15,-7 0-4 16,1 0 4-16,0 0-16 15,0 0-20-15,-9 3 36 0,0-1 0 16</inkml:trace>
  <inkml:trace contextRef="#ctx0" brushRef="#br0" timeOffset="14144.858">22882 12517 744 0,'-5'0'196'0,"5"-2"-172"0,0 2 0 0,0 0-12 16,2 0-4-16,-2-3-4 15,6 3 0-15,0 0-4 16,6 0 0-16,-6 0 4 16,9 0-4-1,0 0 0-15,0 0 0 0,0 0 0 16,-3-3 0-1,3 1 0-15,-1-3 0 0,-2-1-32 16,0-2-32-16,0 0 64 0,-6-2 0 47</inkml:trace>
  <inkml:trace contextRef="#ctx0" brushRef="#br0" timeOffset="14881.102">23329 12152 672 0,'-12'-18'240'0,"0"7"-212"16,6 9-8-16,-3 2-4 15,0 0-4-15,-3 0 0 16,0 5-8-16,-2 5 0 0,-1 9 0 0,-3 2-4 16,9 11 4-16,0 2 0 15,3 6-4-15,3 0 0 16,3-3 0-16,3 0 4 16,6-3-4-16,6 1 0 15,-6-6 0 1,6-3 0-16,3-5 0 0,-1-5 0 0,-5-8 0 15,12-3 0-15,-3-7 0 16,-3-4 0-16,3-2 0 16,-3 1-4-16,-4-7 4 15,-2-2 0-15,0 1 0 16,-3-1 0-16,-3 2 0 31,-3 1 0-31,6 3 0 0,-3 4 0 16,0 6 0-16,3 0 0 15,0 6 4-15,0 2-4 16,6 0 0-16,-7-1 0 0,10-1 0 16,-3 2 0-16,6 0 0 15,-3 0 0-15,3-3 0 16,0 0 0 0,-1-2 0-16,-2-1 0 15,6-4 0-15,-3-1 0 16,-3-5 0-16,6-2 0 15,-7-4 0-15,1-1 0 16,0-9 0-16,-9 0 0 16,6-3 0-16,-9-2 0 15,-6-2 0-15,-6 1 0 0,-9-4 0 16,-3 5 0-16,-6 0 0 0,-11 5 0 16,-4 3 0-16,-3 5 0 15,4 0 0-15,-10 13 0 16,12 3 0-16,1 8-4 15,2 11 0-15,9 2-24 16,3 14-24-16,3 4 52 0,18 4 0 16</inkml:trace>
  <inkml:trace contextRef="#ctx0" brushRef="#br0" timeOffset="19555.887">23963 11755 424 0,'0'0'224'0,"-3"3"-112"0,3-3-24 0,0 0-44 16,0 0-16-16,0 0-12 15,-6 0 0-15,6 3-8 16,0 2 0-16,0 3 0 16,0 3 0-16,0-1 0 31,0 6-4-31,0 3 0 16,6 2 4-16,-3 0-4 0,3 0-4 15,-3 0 4-15,3 0-4 16,-6 3 4-16,9 3-4 15,-3 4 0-15,0 1 0 16,3 3 0-16,2-1 4 16,1 8-4-16,0-5 0 15,3 0 0-15,0-2 0 0,0 4 0 16,0-7 0-16,0-5 0 16,-3-4 0-16,2 1 0 15,1-3 0-15,-6 1 0 16,6-7 0-1,-6 1 0-15,3-2 0 16,-3-1 0-16,0-3 0 16,-3 1 0-16,-3-3 0 0,6 0-4 15,-3-3-4-15,-3-2-24 16,0-1-20-16,0-2 52 16,-3-5 0-16</inkml:trace>
  <inkml:trace contextRef="#ctx0" brushRef="#br0" timeOffset="20077.698">24275 12078 768 0,'0'-5'180'0,"-3"-3"-160"0,3 8 4 0,0 0-16 16,0 0 4-16,3 3-8 15,0 2 0-15,6 6-4 16,0 2 0-16,-3 3 0 16,3 2 4-16,6 3-4 15,-6 0 0-15,6 6 0 32,0-3 0-32,0 2 0 0,-6-5 0 0,5 1 0 15,-5-4 0-15,0-2 0 16,0-3 0-16,0-2 0 15,-3-6 0-15,3 0 0 16,-9-5 0-16,9-5 0 16,-3-6 0-16,0-4 0 15,-3-1 0-15,6-8 0 0,-6 0 0 16,0-2 0-16,3-1 0 16,-3 1 0-16,-3-3 0 15,6 2 0-15,0 3 0 0,-3 3 0 31,-3 0 0-31,0 0 0 16,0 2 0-16,5 1 0 16,-5 5 0-16,3-1 0 15,-3 4 0-15,0 4-4 16,0 4 4-16,0-1-8 16,6 3-12-16,-6 0-44 15,0 5-120-15,0 1 184 16,0 2 0-16</inkml:trace>
  <inkml:trace contextRef="#ctx0" brushRef="#br0" timeOffset="20662.018">24150 11882 808 0,'3'-13'152'16,"12"-24"-128"-16,-15 32-4 0,9-11-12 15,-3 0-4-15,3-2-4 16,6-4 4-16,0-1-4 16,0-1 0-16,0 0 0 15,-3-2 0-15,8 4 0 0,-8 1 4 0,0 3-4 32,0 2 0-32,-6 3 0 15,3-1 0-15,3 4 0 16,-3-1 0-16,0 1 0 15,0 2 0-15,0 2 0 16,-3 4 0-16,2 2 0 16,-2 2 0-16,3 6 0 0,0 0 0 15,0 8 0-15,6 0 0 16,0 3 0-16,0 2 0 16,0-3 0-16,-3 3 0 15,11 1 0-15,-8-1 0 16,0 5 0-16,3-5 0 15,-6-2 0-15,0-6 0 0,3 0 0 16,-6-2 0-16,-3-1-4 16,0-2 0-16,-3 0-40 15,-3-2-60-15,0-4 104 16,-3-4 4-16</inkml:trace>
  <inkml:trace contextRef="#ctx0" brushRef="#br0" timeOffset="21062.448">24683 11512 860 0,'15'-11'124'0,"24"22"-112"0,-30-8-4 15,0 2 0-15,3 6-4 16,-1 2 0-16,10 5-4 15,-3 6 0-15,3 8 4 16,-3 8-4-16,6 10 0 16,-1-3 0-16,-5 4 0 15,3 10 0-15,-3 5 0 0,3 8 0 16,-9-3 0-16,-6 6 0 16,0-8 0-16,-3 0 0 15,-12 5 0-15,9-6 0 16,-15 4 0-16,6-3 0 15,-9-6 0-15,-3-5 0 16,-3-2 0 0,7-6 0-16,-4-10 0 15,-3-6 0-15,9-7 0 0,-6-1-4 16,0-7 0-16,6-3-16 16,4-3-28-16,-1 0 48 15,0-2 0-15</inkml:trace>
  <inkml:trace contextRef="#ctx0" brushRef="#br0" timeOffset="22096.15">24597 11195 568 0,'-3'-27'276'0,"12"-5"-244"0,-3 22-4 0,-3-4-4 15,3-1 0-15,3-4-12 16,0-2 4-16,0 5-12 16,2 0 4-16,1 6-4 0,3 2 0 15,0 2 0-15,6 4-4 16,3 4 4-16,-3 12-4 15,2 9 4-15,4 20-4 0,-3 4 4 16,0 6 0-16,-6 0-4 16,-1 0 0-16,7 3 0 15,-9-1 4-15,6-4-4 32,-3-4 0-32,-3-2 0 15,-6-10 0-15,6-4 0 16,-6-7 0-16,-1-5 0 0,1-9 0 15,3-5 0-15,-3-5 0 16,0-2 0-16,0-1 0 16,0 3 0-16,-3 0 0 15,3 3 0-15,0 7 0 16,-3 6 0-16,3 11 0 16,0 4 0-16,-3 7 0 0,2 1 0 15,1 11 0-15,-3 9 0 16,3 7 0-16,3 11 0 15,-3-3 0-15,0 2 0 16,-3 9 0-16,-3 0 0 16,6 2 0-16,-3-5 0 0,0 0 0 15,-3-13 0-15,-3-6 0 16,6-4 0-16,-6-4 0 0,-6 1 0 16,6-9 0-16,-9-4 0 31,3-1 0-31,-3-8 0 15,-9-2 0-15,-3-8 0 16,3-6 0-16,-2-2 0 16,-7-5 0-16,3-3 0 0,0-8 0 15,0-8 0-15,4 0 0 16,2 0 0-16,3-3 0 16,-3 4 0-16,3-4 0 0,6 3 0 15,0 0-4-15,-3 3-40 16,12-1-100-16,-3 4 144 15,3 2 4-15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03:45:26.1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2497 9554 392 0,'3'-8'208'0,"-6"-5"-136"0,3 13 0 0,0 0 4 0,0 0-32 15,0-3-16-15,-3-2-8 16,3 2-12-16,0 3 4 16,0 0 4-16,0 0-8 15,0 0 0-15,0 0-4 16,0 3 0-16,-3 2 4 16,3 3-8-1,-3 3 4 1,0 7-4-1,0 3 4-15,3 3 0 16,0 0-4-16,0 3 0 16,0 4 4-16,0-4 0 15,-6-1-4-15,3 1 0 16,0 4 4-16,0 6-4 0,0 1 0 16,0 1 0-16,3 4 4 15,-3 2-4-15,3 0 0 0,0-3 0 16,0 0 0-16,0 3 0 15,0-5 0-15,0 0 0 16,0 5 4-16,-6-1-4 31,3 4 0-31,0 0 0 0,3-1 0 16,-3-4 0-16,3-1 0 16,0 6 0-16,0-1 0 15,-3-2 0-15,0 6 0 16,0-1 0-16,3 3 0 15,0 2 0-15,0-2 0 16,0-5 0-16,3-6 4 0,-3-2-4 16,0 2 0-16,-3 6 0 15,3-1 0-15,0 1 0 16,0 5 0-16,-8 8 0 16,8-3 0-16,-3-2 0 15,3-9 0-15,0-4 0 16,-3 2 0-16,0 5 0 0,3-3 0 15,-6 4 0-15,6 7 0 0,-6 3 0 16,3 0 0-16,3-1 0 16,0-15 0-16,0 6 0 15,0 2 4-15,0-11-4 16,0 0 0-16,0 6 0 31,0 5 0-31,0 8 0 0,0 5 0 16,0-8 0-16,0-8 0 15,0-2 0-15,0 5 0 16,3-6 0-16,-3-12 0 16,0-1 0-16,0 1 0 15,-3 2 0-15,0 5 0 16,3 24 0 0,0-2 0-16,0-14 0 15,0 6 0-15,3-4 0 16,-3-4 0-16,0-14 0 15,0-4 0-15,0 1 0 16,-3-2 0-16,0 6 0 16,0 2 0-1,0 5 0-15,0 6 0 16,3-1 0-16,0-2 0 0,0-2 0 16,0-6 0-16,0 2 0 15,0-1 0-15,0-1 0 16,0-11 0-16,0 0 0 15,-6 1 0-15,3 2 0 16,0 5 0-16,-3 3 0 16,0 6 0-16,0-1 0 0,3 3 4 15,0-5-8-15,0-6 4 16,3 1 0-16,0 4 4 16,0-2-4-16,-6-2 0 15,6-9 0-15,-3 1 0 16,3 4 0-16,0 1 0 0,0 3 0 15,-6 2 0-15,6 5 0 16,-3-2 0-16,3-1 0 16,0-2 0-16,0 0 0 15,0-5 0-15,3-11 0 16,-3-2 0-16,6-1 0 31,-6 4 0-31,0-4-4 0,3 1-4 16,-3-12-40-16,-3-4-76 0,-6-8 124 15,3-22 0-15</inkml:trace>
  <inkml:trace contextRef="#ctx0" brushRef="#br0" timeOffset="954.319">2187 9872 400 0,'-6'15'208'0,"-11"-4"-64"0,14-11-36 0,0 3-60 16,-3-1-20-16,3 1-4 15,-3 0-8-15,3-1-4 16,0 1-4-16,0 0 0 16,3-1-4-16,0 1 0 15,0-3 0-15,0 0-4 16,3-5 0-16,0-1 4 0,3-2-4 0,6-5 0 16,-6-3 0-16,3-5 0 15,5-8 0-15,4 0 0 16,-3-3 0-16,0-5 0 15,3-8 0-15,6 0 0 16,-6 0 0-16,5 5 0 31,-2-2 0-31,3 2 0 0,0 1 0 16,-9 2 0-16,6-3 4 31,-4 6-8-31,1 5 4 16,0 7 0-16,0 9 0 15,-3 8 0-15,0 5 0 16,-3 5 0-16,0 6 0 0,2 5 0 16,1-3 4-16,3 5-4 15,-3 6 0-15,3 5 0 16,3 8 0-16,-3 0 0 16,-3 0 0-16,-1 3 0 15,1 2 0-15,0-5 0 0,0-2 0 16,-3-3 0-1,0-1 0-15,0-4 0 16,-3-6 0-16,0-3 0 16,-3-4 0-16,0-4 0 15,-3 1-4-15,-1-6-4 16,7-2-8-16,-6-3 16 16,6-3 0-16</inkml:trace>
  <inkml:trace contextRef="#ctx0" brushRef="#br0" timeOffset="10241.563">2176 14743 256 0,'0'0'136'0,"0"-8"-40"0,0 8 8 0,0 0-40 15,0 0 0-15,0 0 8 16,0 0-20-16,0 0-24 15,0-3 0-15,5 3-16 16,-2-3 0-16,3 3 0 0,9 0 0 16,0 0-4-16,0 0-4 15,9 0 0-15,3 0 4 16,2 0-8-16,4 0 4 16,6 0 0-16,0-2 0 15,5-1 0-15,4 0 0 0,5 1 0 16,4-1 0-16,5 3 0 31,-2-3-4-31,0 1 4 16,8-1-4-16,-6 1 0 15,7-1 4-15,2 0-4 16,4 3 0-16,-4 0 0 0,4 0 0 16,-1 0 0-16,0 0 0 15,4 0 0-15,5 0 0 0,0 0 4 16,-23 0-4-16,26-2 0 15,1-1 0-15,2-2 0 16,9 2 0-16,-9 0 0 16,10 1 0-16,-1-1 0 15,3-2 0-15,-3 2 0 16,1-2 0-16,5 0 0 0,-3-1 0 16,3 1 0-16,0 0 0 15,3-1 0-15,1 1 4 16,5 2-4-16,0-2 0 15,3 3 0-15,-9-4 0 16,6 4 0-16,0-1 0 16,0 0 0-1,0 1 0-15,1-4 0 16,-4 4 0-16,3-4 0 16,-6 4 0-16,0-4 0 15,0 1 0-15,-3 0 0 16,4 0 0-16,-10-1 0 0,0 1 0 15,0 0 0-15,-3-3 0 16,4 0 0-16,-1 3 0 0,3 2 0 16,-3-2 0-16,1-1 0 15,-4 1 0-15,6 0 0 16,-12 2 0-16,1 0 0 16,2 3 0-16,-9-2 0 15,1-3 0-15,-1-1 0 16,-3 1 0-1,-5 2 0-15,2 1 0 16,0-4 0-16,-2-2 0 16,-4 3 0-16,-2-3 0 15,-7 0 0-15,1 0 0 16,-10 0 0-16,-5 0 0 16,-6 3 0-16,-4 0 0 0,1 2 0 15,-6 1 0-15,-1-1 0 16,1-2 0-16,-3-1 0 15,0 4 0-15,-3-4 0 16,-4 4 0-16,1-4 0 16,-3 4 0-16,-3-1 0 0,0 1 0 15,-3-1 0-15,-4 0 0 16,-2 1 0-16,0 2-8 0,-3-3-12 16,-3 0-16-16,0 1-64 15,-3 2-180-15,0 0 280 16,0 0 0-16</inkml:trace>
  <inkml:trace contextRef="#ctx0" brushRef="#br0" timeOffset="10741.613">9864 14319 248 0,'-9'-5'128'0,"3"-8"0"0,6 7 0 16,3 1-40-16,-3 0 8 15,3 0-40-15,0-1-12 0,3 1-20 16,0 0-8-16,0-3-8 16,2 0 0-16,1 0 0 15,3 3 0-15,3-1-4 0,3 4 0 16,0-1 0-16,3 3 0 16,0 0-4-16,2 0 4 15,-2 3-4-15,0-1 4 16,0 1-4-1,3 5 0-15,-6 0 4 16,2 0-4-16,-5 0 0 16,-3 0 0-16,0 5 0 15,-3 5 0-15,-3 1 0 16,0 2 0-16,-3 0 0 16,-3 3 0-16,-3-3 0 15,-3 3 0-15,-6 2 0 0,-3-2 0 16,-3 0 0-16,0 0 0 15,-5 0 4-15,-1 0-4 16,-3-1 0-16,3 1 0 16,3-3 0-16,-2-2 0 15,5-3 0-15,3 0 0 16,3-3 0-16,0-3 0 0,3 1-12 16,0-3-8-16,0 0-64 15,6 0-236-15,0 0 320 16,3-6 0-16</inkml:trace>
  <inkml:trace contextRef="#ctx0" brushRef="#br0" timeOffset="22973.435">2417 14131 240 0,'9'-2'128'0,"-9"-9"-16"0,0 11 8 16,0-2-48-16,-3-4 0 15,3 4 0-15,0-1-36 16,3-2-8 0,-3-1-4-16,0 1-12 15,0 0 0-15,0-3 4 16,0 0-4-16,0 0-4 16,0 0-4-16,0-3 0 15,-3-2 0-15,3-3 0 16,6 8 0-16,-1-2-4 0,-5-19 4 15,3 2-4-15,0 1 4 0,3-1-4 16,0 1 0-16,0-3 0 16,0 2 4-16,0 1 0 15,0-1-4-15,0 1 0 16,0 2 4-16,0 0-4 16,0 6 0-16,3-3 0 15,-3-1 0-15,3-1 0 0,0-1 0 16,0-5 0-16,3 0 0 15,-7-6 0-15,4 1 0 16,0-1 0-16,-3 1 0 16,0 2 0-16,6 1 0 15,-6-1 0-15,3 0 0 16,0-2 0 0,0 5 4-16,6-3-8 15,-9 5 4-15,3-2 0 16,0 0 0-16,0 0 0 15,-1 0 0-15,1-5 0 16,3 2 0-16,3-3 0 16,0 6 0-16,6 0 0 15,0 0 0-15,3 0 0 0,-10 2 0 16,4-2 0-16,0 3 0 0,3 2 0 16,-3 0 4-16,3 3-8 15,-3 3 4-15,-1-4 0 16,4 7 0-16,3-7 0 15,-9 4 0-15,6-3 0 16,-3 0 4-16,-1-3-8 0,4 0 4 16,3-16 0-16,0 3 4 15,0 3-4-15,3-1 0 16,-1 1 0-16,4 5 0 16,0 0 0-16,0 5 0 15,-4 0 0-15,7 3 0 31,-9 0 0-31,6 5 0 0,-4 5 0 16,1-2 0-16,-3 3 0 16,3-1 0-16,3 3 0 15,2 0 0-15,-5 0 0 16,0 3 0-16,9 0 0 16,-4-1 4-16,7 1-4 15,0 2 0-15,-3 1 0 0,-7-1 0 16,1 3 0-16,-3 0 0 15,-3 3 0-15,-1 2 0 0,-2 0 0 16,0 1 0-16,0-1 0 16,3 3 0-16,-6 0 0 15,2 2 0-15,-2 1 0 32,3 2 4-32,0 0-4 0,0 1 0 15,0 1 0-15,-1 9 0 16,-2 5 0-16,0-2 0 15,-3-1 0-15,3 1 0 16,3-3 0-16,-3 2 0 16,5-5 0-16,-2 0 0 15,-3 1 0-15,0-4 4 0,0 1-4 16,-3-6 0-16,0 3 0 16,-3 0 0-16,-1-3 0 15,-2 0 0-15,0 0 0 16,-3 0 0-16,6 1 0 15,-6 2 0-15,0-3 0 16,0 3 0-16,3 0 0 0,0 2 0 16,0 3 0-16,0-2 0 15,0 5 0-15,0 5 0 0,0 0 0 16,2-3 0-16,1 3 0 16,-3-15 0-16,0 4 0 15,3 1 0-15,-3-1 0 31,0 1 0-31,0-3 0 0,0-3 0 16,3 3 0-16,0 0 0 16,3 2 0-16,2-2 0 15,-5-3 0-15,0 0 0 16,0 1 0-16,0-1 0 16,3 0 0-16,-3-2 0 15,3-1 0-15,0 1 0 0,2 2 0 16,1-2 0-16,6-1 0 15,-3 1 4-15,0-1-4 16,-6 1 0-16,5 0 0 16,-5-1 0-16,0 1 0 15,0-1 0-15,0 1 0 16,-3-3 0 0,3 0 0-16,0 0 0 15,0 0 0-15,2 0 0 16,1 2 0-16,0-5 0 0,0 1 0 15,0-1 0-15,3 0 0 16,-1-2 0-16,4 0 0 16,0-1 0-16,0 1 0 15,3-3 0-15,5 0 0 0,-2 0 0 16,0 0 0-16,0 0 0 16,-3 0 0-16,-4-3 0 15,1 1 0-15,-3-4 0 16,3 1 0-16,0 0 0 15,-1-3 0-15,1-5 0 16,3 2 0-16,-3-2 0 0,0 2 0 16,-1-2 0-16,1 0 0 15,0-3 0-15,-3 3 0 16,0-3 0-16,9 5 0 16,-7-2 0-16,10 0 0 15,-9-6 0-15,0 3 0 31,-3-2 0-31,-1-6 0 0,-5-10 0 16,3-1 0-16,-3-5 0 16,3 3 0-16,-3 0 0 0,0 0 0 15,-1-2 0-15,4 10 0 16,-3-1 0-16,-3 4 0 16,0 0 0-16,0-4 0 15,0 1 0-15,0-2 0 0,0-1 0 16,0-8 0-16,-1-7 0 15,-2 4 0-15,3 1 0 16,0 0 0-16,0 4 0 16,3 4 0-16,0 0 0 15,-3 5 0-15,3-1 0 16,3 4 0 0,-7 0 0-16,4 2 0 15,-3 3 0-15,3-1 0 16,0-4 0-16,3 5 0 15,3 0 0-15,-3-1 0 16,-1-4 0-16,4 0 0 16,-3-6 0-16,0 5 0 15,3 4 0-15,-3 1 0 0,0 1 0 16,-1 3 0-16,-2-1 0 16,0 1 0-16,0-4 0 15,0 4 0-15,0-1 0 0,0 1 0 16,3-1 0-16,-4 4 0 15,4-1 0-15,0 2 0 32,3 1 0-32,-3-3 0 0,0 6 0 15,0-6 0-15,2 0 0 32,19-10 0-32,-3-1 0 15,-3 3 0-15,2-8 0 16,1 3 0-16,-3-2 0 15,-4 2 0-15,1-1 0 0,-3 1 0 16,0 3 0-16,0 2 0 16,-1 3 0-16,4 0 0 15,-6 2 0-15,0 3 0 16,0-2 0-16,-1 2 0 16,-2 3 0-16,0 2 0 15,6-2 0-15,-3 2 0 0,5 1 0 16,-2 2 0-16,-3 0 0 15,-3 3 0-15,0-1 0 0,0 4 0 16,-1-1 0-16,-2 3 0 16,0-3 0-16,0 3 0 15,0-2 0-15,3 2 0 32,-4-3 0-32,-2 3 0 15,3 0 0-15,6 3 0 0,-3-1 0 16,0-2 0-16,-3 0 0 15,-1 3 0-15,1 2 0 16,3 1 0-16,0-1 0 16,3 3 0-16,-3 0 0 15,-4 2 0-15,1 1 0 0,0 2 0 16,0 3 0-16,0 0 0 16,-3 5 0-16,3-5 0 15,-1 2 0-15,-2 1 0 16,3 2 0-16,0 6 0 15,6-1 0-15,-3 0 0 16,0-7 0 0,-1 5 0-16,1-6 0 15,0 4 0-15,0-1 0 16,3-3 0-16,-3 1 0 16,-1-1 0-16,4-2 0 0,-3 0 0 15,-3 0 0-15,0 2 0 16,0 1 0-16,-1-1 0 15,1 1 0-15,-3 2 0 16,0 0 0-16,0-2 0 0,0 2 0 16,-3-3 0-16,0 1 0 15,-3 0 0-15,0-1 0 16,-1 6 0-16,4-3 0 16,-3 0 0-16,0 0 0 15,0 1 0-15,0-1 0 0,0-3 0 16,0 3 0-16,0-2 0 15,0-3 0-15,0 0 0 16,3-3 0-16,0 0 0 16,-1 0 0-16,1 1 0 15,0-1 0-15,-3 3 0 16,3 0 0 0,-3-1 0-16,3 1 0 15,0 3 0-15,0-3 0 0,0 2 0 16,0 1 0-16,-4-1 0 15,1 1 0-15,0 2 0 16,0-3 0-16,0 6 0 16,0-3 0-16,3 6 0 15,0-3 0-15,0 0 0 0,0 2 0 16,0-2 0-16,-3-3 0 16,-1 0 0-16,1-2 0 15,0-1 0-15,0-2 0 16,0 5 0-16,0-2 0 15,0 2 0-15,0 0 0 16,0 3 0 0,-3 0 0-16,0 0 0 15,6 2 0-15,-3-5 0 16,0 0 0-16,-3 0 0 16,2-2 0-16,-2 0 0 15,3 2 0-15,-3 5 0 16,0-5 0-16,-3 3 0 15,3-3 0-15,-3 0 0 0,3-2 0 16,-3 2 0-16,0-2 0 16,0 2 0-16,0-5 0 0,0 0 0 15,0-3 0-15,0 3 0 16,0-3 0-16,0 0 0 16,0 0 0-16,0 3 0 15,-3 0 0-15,3 5 0 16,-3 0 0-16,3 1 0 0,0-1 0 15,0 0 0-15,0 0 0 16,0 0 0-16,0 3 0 16,3 0 0-16,0-3 0 15,-3 6 0-15,0-4 0 32,3 1 0-32,-4 0 0 0,1-3 0 15,0 0 0-15,3 0 0 16,0-2 0-16,0-3 0 15,0 0 0-15,0 2 0 16,0 1 0-16,0-1 0 16,0-2 0-16,0 3 0 15,0 2 0-15,3 0 0 0,-3 3 0 16,0-3 0-16,0 5 0 16,0-4 0-16,0-1 0 15,0-3 0-15,0-2 0 0,0 3 0 16,-1-6 0-16,1 0 0 15,3-2 0-15,-3 5 0 32,0-6 0-32,0 3 0 15,0-2 0-15,0 0 0 16,0-1 0-16,0 1 0 0,-3-1 0 16,3 1 0-16,-3 0 0 15,3-1 0-15,-3-2 0 16,3 0 0-16,-3 0 0 15,0-3 0-15,0 6 0 0,3-3 0 16,-3 0 0-16,3 0 0 16,-3 0 0-16,3-1 0 15,-3-1 0-15,0-1 0 16,-1 0 0-16,1 3 0 16,0-2 0-16,0 2 0 15,0-3 0-15,0 3 0 0,0-3 0 16,-3 3 0-16,3 0 0 15,-3 0 0-15,0 0 0 16,3 2 0-16,-3 1 0 16,0 2 0-16,3-2 0 0,-3-1 0 15,3 1 0-15,-3-3 0 32,3 0 0-32,-3 0 0 15,3 0 0-15,-3-3 0 16,3 0 0-16,0-2 0 15,0 0 0-15,3-1 0 0,-3 1 0 16,0-3 0-16,0 0 0 16,0-3 0-16,0 1 0 15,0-1-4-15,0 0 4 0,3 1-12 16,-3-1-20-16,0 0-100 16,0 1-320-16,-3-4 452 15,0 1 0-15</inkml:trace>
  <inkml:trace contextRef="#ctx0" brushRef="#br0" timeOffset="31417.52">9512 12322 544 0,'-3'-29'284'0,"-3"-1"-228"0,6 30-20 15,0 0-8-15,0 0-12 0,0 0-8 32,0 0 0-32,0 6 0 15,0 7 0-15,3 5 0 0,3 4 0 16,3-1-8-16,0 5 4 15,0 3-4-15,3 3 4 16,-3 10-4-16,3 1 0 16,0-1 0-16,3 0 0 15,3 9 0-15,2-9 0 0,4 0 4 16,0 1-4-16,0-9 0 16,0-2 0-16,-1-3 0 15,4-3 0-15,-6-2 0 16,0-8 0-16,-3 0 0 15,0-5 0-15,-3-6 0 16,-4-5 0-16,1-3 0 0,-3-7 0 16,3-6 0-16,0-5 0 15,0-6 0-15,0 1 0 16,0-6 0-16,0-5 0 16,0 0 0-16,0-5 0 0,2 2 0 15,-2 0 0-15,0-2 0 31,0 2 0-31,0 3 0 16,0 0 0-16,0 0 0 16,-3 8 0-16,0 2 0 0,-3 6 0 15,0 3 0-15,0 2 0 16,-1 3 0-16,-2-1 0 16,0 1 0-16,0 5 0 15,0 0 0-15,0 3 0 0,0 0 0 16,-3-1-4-16,0 1-4 15,0 0-12-15,0 0-52 16,0 2-176-16,6 0 240 16,-9-2 8-16</inkml:trace>
  <inkml:trace contextRef="#ctx0" brushRef="#br0" timeOffset="33658.984">9602 12007 520 0,'0'-11'280'0,"-3"14"-216"0,3-3-16 15,0-3-28-15,0 3-4 0,3-8-4 16,0 0 0-16,0 0-4 16,3 0 0-16,0-2-4 15,2-1 0-15,-2-5 0 16,6 1 0-16,-3-7 0 0,3 4-4 16,0-3 4-16,0-3-4 31,-3 3 0-31,0 2 0 0,-3-2 0 15,0 2 4-15,0 1-4 16,0 2 0-16,0 3 0 16,0 0 0-16,-3-1 0 15,5 6 0-15,-2 3 0 16,0 5 0-16,0 0 0 16,6 5 0-16,-6 1 0 0,0-4 0 15,3 12 0-15,3 7 0 16,0-3 0-16,0 6 0 15,3-3 0-15,0 3 4 16,-4 0-4-16,1 2 0 16,0-4 0-16,0-4 0 15,0 1 0 1,-3-4 0-16,0 1 0 16,-3-2 0-16,0-1 0 15,0-3 0-15,-3 1 0 16,0 0 0-16,0-4-4 15,-3 1-8-15,0 0-40 16,0 0-48-16,-6 0 100 16,6 0 0-16</inkml:trace>
  <inkml:trace contextRef="#ctx0" brushRef="#br0" timeOffset="34226.931">10569 12118 552 0,'-3'-11'280'0,"-3"6"-236"15,6 5-8-15,0 0-16 16,0 0 0-16,0 0-16 0,-3-3 4 16,3 3-4-16,-3 0 0 0,0 3 0 15,0 2 4-15,-3 3-4 16,3 5 0-16,-3 6 4 15,0 2-4-15,0 8 0 16,0 6 0-16,0 2-4 16,-2 5 0-16,2-5 4 31,0 3-4-31,0 2 0 0,3 3 0 16,0 0 4-16,0 0-4 15,6 3 0-15,-3-3 0 16,3-3 0-16,0-2 0 15,0-3 0-15,3-3 0 16,0 1 0-16,0-6 0 16,2-3 0-16,1-2 0 0,0-3 0 15,0-5 0-15,0 0-8 16,0-6 0-16,0-2-32 16,0-2-20-16,0-9 60 15,0-2 0-15</inkml:trace>
  <inkml:trace contextRef="#ctx0" brushRef="#br0" timeOffset="34921.034">10813 12745 672 0,'0'-8'240'0,"3"-8"-212"0,-3 11-8 15,0-3-12-15,3-5 0 16,0-1-4-16,3-1 4 16,0-4-4-16,0 1-4 15,0-1 8-15,0-2-4 16,0 0 0-16,0 2 0 16,-3-2-4-16,3 5 0 0,-3-2 0 15,0 4 0-15,0 1 0 16,0 8 0-16,-3 0 0 15,0 7 0-15,0 6 4 16,0 0-4-16,-3 5 0 16,0 6 0-16,0 5 4 15,0 2-4 1,3 3 0-16,3 3 0 16,3-6 0-16,0 1 0 15,2 2 0-15,1-10 0 16,3-1 0-16,6-5 0 0,-3-7 4 15,0-6-4-15,3-6 0 16,3-7 0-16,2-8 0 16,4-6 0-16,0 1 0 15,0-1 0-15,0-2 0 0,-7 0 0 16,1 5 0-16,-6 3 0 16,-3 3 0-16,0 2 0 15,-3 5 0-15,-3 3 0 16,0 6 0-16,-3 4 0 15,0 4 0-15,0-1 0 0,3 6 0 16,0-1 0-16,3 6 0 16,-1 0 0-16,4 2 0 15,0 1 0-15,3-1 0 16,0 1 0-16,0-3 0 16,3-3 0-16,-3-2 0 31,2-6 0-31,-2 0-4 0,0-2 4 15,-3-3-12-15,0 0-16 16,-3-3-92-16,-3 1-300 16,-6 2 420-16,0 0 0 0</inkml:trace>
  <inkml:trace contextRef="#ctx0" brushRef="#br0" timeOffset="35974.734">10274 15174 664 0,'0'-11'244'0,"-3"-7"-212"0,0 10-12 15,0-3-8-15,3-2 0 16,0-3-4-16,3-2-4 0,-3-12 4 15,6 1-4-15,-3 3 0 16,3-1-4-16,0 4 0 16,0 1 0-16,-3 1 0 31,3 5 0-31,-6 6 0 0,3 2 0 16,-3 8 0-16,0 5 0 15,0 3 4-15,0 11-4 16,0 4 4-16,0 1-4 15,3-3 0-15,0 3 0 16,0-3 0-16,3-2 0 16,0-3 0-16,0-3 0 0,3 0 0 15,0-2 0-15,3-3 0 16,0-6 0-16,-1-7 0 16,4-5 0-16,0-12 0 15,0-4 0-15,0-3 0 16,-3 2 4-16,3-2-8 15,-3 3 4-15,-3 2 0 0,-3 3 4 16,0 5-4-16,-1 3 0 16,1 5-4-16,-3 5 4 15,3 3 0-15,0 3 4 0,0 7-4 16,3 9 0-16,0-1 0 16,3 4 0-16,0 1 0 31,3-1 0-31,-3 1 0 0,3-1 0 15,-1-1 0-15,-2-5 0 16,3-1 0-16,-6-4 0 16,3 2 0-16,0-5 0 15,6 0 0-15,-6-3 0 16,0-2-8-16,3 5-8 16,-4-3-56-16,1-2-184 0,-3 0 256 15,-3-1 8-15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03:46:42.4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5203 14592 448 0,'8'-16'240'0,"-13"13"-120"0,5 3-56 0,0-5-28 16,-3 0-12-16,3-1-4 0,0 1-4 16,0 0-8-16,0-1 0 15,0 1-4-15,0 5 0 16,-3-2 0-16,3 2 0 16,0 0 0-16,0 2 0 15,0 1-4-15,0 2 4 16,-3 3-4-1,3 0 4-15,0 0-4 16,0 0 0-16,0 2 4 16,0 4-4-16,0 2 0 15,0-1 0-15,0 4 0 16,3 2 0-16,0 0 0 16,0 3 0-16,-1-3 0 15,1 3 0-15,0-5 0 0,-3-1 4 0,3 1-4 16,-3-6 0-1,0 0 0-15,0-2 0 0,0-3 0 16,0-3-4-16,0 0 4 16,0-2-12-16,0-3-72 15,0-5-264-15,-3-3 348 16,0-3 0-16</inkml:trace>
  <inkml:trace contextRef="#ctx0" brushRef="#br0" timeOffset="885.596">4857 15695 696 0,'0'0'224'0,"-3"-11"-188"0,3 4-8 16,0 1-12-16,0-2-4 16,0 0-8-16,0-7-4 15,3 1 4-15,0-7-4 16,0-5 0-16,3-3 0 16,0-6 0-16,0 1 0 15,0-3 0-15,3 2 0 0,0-2 0 16,0 6 0-16,-3 4 0 15,0 3 0-15,0 6 0 16,-3 2 0-16,-3 3 0 16,0 5 0-16,0 5 0 15,0 8 0-15,0 6 0 16,0 7 0-16,3 6 4 0,0 8-4 16,3 2 0-16,-3 3 0 0,5-2 0 15,1-3 0-15,3-3 0 16,0-5 0-16,0-1 0 15,3-7 0-15,0 0 0 16,0-5 0-16,0-6 0 31,3-10 0-31,-1-6 0 0,-2-7 0 16,0-12 0 0,0 4 0-16,0-8 0 0,-3-1 0 15,0 3 0-15,-3 1 0 16,0 2 0-16,-3 5 0 15,-1 11 0-15,-2-3 0 16,0 5 0-16,0 3 0 0,0 6 0 16,0 4 0-16,0 3 0 15,0 9 0-15,0-1 0 16,0 3 0-16,3 5 0 16,0 3 0-16,0 2 0 15,3 3 0-15,0-5 0 16,0 0 0-1,0-3 0-15,0-2 0 16,0-1 0-16,0-2 0 16,0-3 0-16,-1 0 0 0,1-5 0 15,-3-5 0-15,0 2-12 16,0-5-16-16,0-5 28 16,6 2 0-16</inkml:trace>
  <inkml:trace contextRef="#ctx0" brushRef="#br0" timeOffset="1332.529">5563 15473 712 0,'-6'34'216'0,"3"-21"-188"15,3-7-4-15,0 2-8 16,0 2-8-16,3-2 0 16,0 5-4-1,3 1-4-15,0-4 4 0,3 1-4 16,-1-1 0-16,4 1 0 16,3-3 4-16,-3 0-4 15,6-5 0-15,0 4 0 16,-3-4 0-16,3-3 0 15,-3-3 0-15,-1-4 0 16,-2-1 0-16,0-3 0 0,-6-2 0 16,0-3 0-1,-6-8 0-15,0 6 0 0,-3-1 0 16,-6-2 0-16,-3 8 0 16,0-1 0-16,-2 4 0 15,-1-1 0-15,0 3 0 16,6 6-4-1,0 4 4-15,3 4-44 16,6 4-64-16,0 3 104 16,0 1 4-16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0:59:32.081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2473 14848 368 0,'-6'-5'200'0,"-9"8"-168"15,12-3 0-15,-3 0 16 16,0 0 0-16,3-3 32 15,3-2-32-15,-5 5-16 16,2-5-8-16,0-1-12 0,0 1 0 16,0-3 4-16,-3-3 0 15,6 1-8-15,-6-6 0 0,3 0-4 16,3-5 0-16,0 2-4 16,0 1 4-16,-3-3 0 15,3 0 0-15,-6-6-4 16,6 3 0-16,-3-7 4 15,3-1-4-15,-3-3 0 16,3 1 4-16,0-6-4 16,3 1 0-16,0-1 0 15,3 3 0-15,0 0 0 0,6 5 0 16,-3 0 0-16,2 1 0 31,-2-4 0-31,3 1 0 0,-6-6 0 16,3 3 0-16,0-3 0 15,-3 1 0-15,3 2 0 16,0 0 0-16,0 0 0 16,0-3 0-16,3 5 0 15,0 4 0-15,-3-1 0 16,2 0 0-16,-2-2 0 0,3 5 4 16,0-11-8-16,-3-5 4 15,6-3 0-15,0 3 4 16,0 0-4-16,3-2 0 15,-9 5 0-15,5 2 0 0,-5 5 0 16,3-2 0-16,0 0 0 31,0 3 0-31,0-3 0 16,3 0 0-16,0-3 0 16,0 1 0-16,-1-1 0 15,4-3 0-15,-3 1 0 0,6 0 0 16,3-1 0-16,-3 1 0 15,0 8 0-15,-1 2 0 16,1 0 0-16,-6 1 0 0,0 4 0 16,3 3 0-16,-3 0 0 15,0 1 0-15,-1-1 0 16,4-8 0-16,0 3 0 16,6 0 0-16,0 0 0 15,0 0 0-15,5 0 0 16,-5 2 0-16,0 6 0 0,3-3 0 15,0 3 0 1,-1 0 0-16,4 2 4 16,-3-2-4-16,3 5 0 15,-6 3 0-15,2 0 0 16,4 0 0-16,-3 2 0 16,0 0 0-16,2 3 0 15,-2 0 0-15,0 1 0 16,3-1 0-16,-1 2 0 15,4-2 0-15,9 0 0 0,0 0 0 16,-1-5 0-16,4 5 0 16,0-2 0-16,-4-1 0 15,4 1 0-15,-3-4 0 16,2 1 0-16,-2-3 0 0,5-2 0 16,7-3 0-16,0-1 0 15,2 1 0-15,1 0 0 16,-4 0 0-16,7-3 0 15,-4 3 0-15,1 0 0 16,-3 2 0-16,5-2 0 16,-2 3 0-1,2-1 0-15,-2 0 0 16,2 1 0-16,1-3 0 16,-1 2 0-16,7 3 0 15,-4 1 0-15,-2-1 0 0,-4 2 0 16,4 1 0-16,-10 3 0 15,-2-1 0-15,-3 0 0 16,-1 1 0-16,7-3 0 16,-3-1 0-16,2 1 0 15,1-3 4-15,5 3-4 16,4-11 0-16,-4 6 0 0,-5-1 0 16,-3 1 0-16,-1 2 0 15,-5 0 0-15,-3 3 0 16,-1-1 0-1,1 4 0-15,-3-3 0 16,2 2 0-16,1 3 0 16,-3-2 0-16,3-1 0 15,-1 3 0-15,1 0 0 16,3 0 0-16,-7-2 0 0,1-1 0 0,3 0 0 31,-1 1 0-31,1-1 0 0,3 1 0 16,-7-1 0-16,1-2 0 0,0 2 0 15,-3 1 0-15,-1 2 0 16,-1484 0 0-16,2970 0 0 16,-1488 0 0 15,2-3 0-31,-2 1 0 0,0 4 0 16,0 1 0-16,-4 0 0 15,4 0 0-15,-3 2 0 0,-3 0 0 16,0 3 0-16,-1-2 0 15,1 2 0-15,0 0 0 16,-3 0 0-16,0 0 0 16,3 0 0-1,-1-3 0-15,1 3 0 16,-3-3 0-16,3 3 0 16,0-2 0-16,2 2 0 15,4-3 0-15,-3 0 0 0,3 1 0 16,-1 2 0-16,-5-3-4 15,-3 3-12-15,-12 0-32 16,-9 5 48-16,-9 6 0 0</inkml:trace>
  <inkml:trace contextRef="#ctx0" brushRef="#br0" timeOffset="2071.041">7813 11025 368 0,'0'-21'200'0,"-3"2"-96"16,0 17 8-16,3-3-36 15,0-1-24-15,0 6-28 16,0-5-8 0,0 2-8-16,0 3 0 0,3 0 0 15,0 0-4-15,3 3 0 16,0 0 4-16,3 2-4 16,3 0 4-16,0 0-8 15,2 1 4-15,1-1-4 16,3 3 4-16,0 0-4 15,3 3 0-15,-3-1 0 16,5 3 4-16,-5 1-4 16,6 4 0-16,0-2 0 15,3 2 0-15,3-2 4 0,2 3-4 16,7 5 0-16,-6 0 0 16,-1-3 0-16,4 2 0 15,-3-1 0-15,0-1 0 0,-1 0 0 16,4 3 0-16,-6 0 0 15,-3 2 0-15,-4-2 0 16,4 0 0-16,0 2 0 16,-3 3 0-16,0 0 0 15,-1 3 0-15,4-3 0 16,-3 0 0 0,3-2 0-16,0 5 0 15,-4 2 0-15,1-5 0 0,-3 0 0 16,-3 0 0-16,-3-2 0 15,0 2 4-15,0 3-4 16,2-6 0-16,-2 0 0 16,0 4 0-1,0-1 0-15,0 5 0 0,0-2 0 0,0 0 0 16,0-3 0-16,2 2 0 16,1 6 0-16,-3-2 0 15,0-1 0-15,0 3 0 16,-3 0 0-16,0-5 0 15,0-3 0-15,-3 0 0 16,0 0 0-16,0 3 0 0,-1-3 0 31,-2-2 0-31,3 2 0 16,0 0 0-16,3 0 0 16,-3 0 0-16,0-2 0 15,0 2 0-15,3 0 0 16,-3 0 0-16,0 3 0 15,0-3 0-15,0 0 0 0,-1 0 0 16,1-3 0-16,0 1 0 16,0-3 0-16,0 0 0 0,0-1 0 15,3-2 0 1,0 3 0-16,3 5 0 0,-6-2 0 16,3-1 0-16,-3 1 0 15,0-1 0-15,-1 1 0 16,-2 2 0-16,3 3 0 15,-3-3 0-15,0 0 0 0,0 3 0 16,0 2 0-16,0-8 0 16,3 1 0-16,-3-3 0 15,3 2 0-15,0-2 0 32,0 5 0-32,0-3 0 0,0 1 0 15,3 2 0-15,-1 0 0 16,-2 3 0-16,0-3 0 15,0 0 0-15,0 3 0 16,3 0 0-16,-3 2 0 16,0-2 0-16,0-3 0 15,0-3 0-15,0 1 0 0,0-3 0 16,-3 2 0-16,0-5 0 16,-1 3 0-16,4-3 0 0,-3 0 0 15,0 1 0-15,0-4 0 16,0 1 0-16,-3-6 0 15,0 0 0-15,0-2 0 32,0-1 0-32,0-5 0 15,-3 3 0-15,0-2 0 0,0-4 0 16,0 1 0-16,0 0-4 16,0-3-56-16,0 0-220 15,0-3 280-15,9-2 8 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25:35.74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6098 3831 440 0,'-6'-10'232'0,"6"10"-104"0,0 0-56 15,0 0-36-15,0 0-16 16,3-3-4-16,0 0-4 16,0-2-4-16,0 0 4 15,0-3-8-15,3-3 4 16,0-7 0-1,3-1-4-15,0-2 0 16,3-3-4-16,-3 3 0 16,3-8 0-16,-3-3 4 15,0-2-4-15,3-9 0 16,-6-4 0-16,0-3 0 16,-3 2 0-16,2 0 0 15,-2 11 4-15,0-2-4 0,0 7 0 0,0 8 0 16,0-5 0-16,-3 13 0 15,0-3 0-15,0 12 0 16,0-4 0-16,3 8 0 16,-3 9 0-16,0 4 0 15,3 11 0-15,0 3 0 32,0 8 0-32,3 2 0 0,3 6 4 15,3-3-4-15,0 8 0 16,3-8 0-16,3 0 4 15,0 3-4-15,-1-1 0 16,1-1 0-16,0-9 0 16,-3-3 0-16,0-5 0 15,3-5 0-15,-6-3 0 0,3-10 0 16,-1-8 0-16,1-6 0 16,0-7 0-16,0-6 0 15,-3-3 0-15,0-10 0 16,0 3 0-16,-3-8 0 15,-3-1 0-15,0 1 0 0,-3 2 0 16,0 1 0-16,-3 4 0 0,0 6 0 16,-3 3 0-16,3 2 0 15,-3 5 0-15,3 6 0 16,-3 0 0-16,3 7 0 16,0 6 0-16,3 8 0 15,0 11 0-15,0 2 0 31,3 8 0-31,-1 0 0 0,4 3 0 16,3 2 0-16,0 3 0 16,0-2 0-16,6-3 0 15,-6-6 0-15,0 1 4 16,0-1-4-16,0 0 0 16,-3-4 0-16,-1-4 0 15,1 3 0-15,-3-10 0 0,0 2-4 16,0-5 4-1,0-5-12 1,-3-6-24-16,0 0-232 16,0 3-356-16,-6 3 584 15,-3-14 24-15</inkml:trace>
  <inkml:trace contextRef="#ctx0" brushRef="#br0" timeOffset="1364.195">6843 3614 456 0,'-6'-2'240'0,"3"-6"-120"0,3 8-56 16,0 0-32-16,0 0-12 0,0 0-8 31,0 0 0-31,0 0-8 0,0 2 0 16,0 6 0-16,0 3 0 15,0 2 0-15,3 6 4 16,0 4-4-16,3-1 0 16,2 1 4-16,1 1 0 15,3-3-8-15,6 0 4 0,-3-2-4 16,0 2 0-16,3-8 4 16,0 1-4-16,5-6 0 15,4-3 0-15,0-5 0 16,0-5 4-16,0-6-4 15,2-5 0-15,-5-8 0 0,-3 0 0 16,-3 1 0-16,-3-4 0 16,-6 3 0-1,-3 3 0-15,-6 0 0 16,-9-5 0-16,-9 4 0 16,-9 1 0-16,0 3 0 15,-8 5 0-15,2-3 0 16,-3 8 0-16,3 2 0 15,4 6 0-15,2 6-8 16,6 4 4-16,3 6-40 0,0 8-32 16,9 10-316-16,9 3-88 15</inkml:trace>
  <inkml:trace contextRef="#ctx0" brushRef="#br0" timeOffset="-41090.19">7837 4731 648 0,'-3'0'256'0,"3"2"-236"16,0-2 0-16,0 0-8 16,3 6-4-16,0-1 0 15,0 3 0-15,3 0-4 0,0 2 4 16,-1 4 0-16,1 2-4 15,0 2 0-15,0 1 0 16,0 2 0 0,0 3-4-16,0 5 0 15,0-3 4-15,0 3-4 16,-3 3 0-16,0-3 0 16,-3 5 0-16,0 1 0 15,0-1 0-15,0 3 0 16,0-2 0-16,0 2 0 15,0-6 0-15,0-1 0 0,0-4 0 16,0-5 4-16,0 3-4 16,0-5 0-16,3-4 0 15,-3-1 0-15,3-4 0 0,-3 1 0 16,3-3 0-16,0-3 0 16,0 0 0-16,3 1 0 15,0-1 0-15,3 0 0 16,0-2 0-16,3 0 0 15,2-1 0-15,1 1 0 0,0-1 0 16,6-2 0-16,6 0 0 16,-3-2 0-16,2 2 0 15,4-3 0-15,0 1 0 32,-3-4 0-32,-3 1 0 0,-1 0 0 15,1 2 0-15,-3 0 0 16,0 1 0-16,0-1 0 15,-3 0 0-15,-1 1 0 16,-2-1 0-16,0-2 0 16,-3 2 0-16,-3 1 0 15,-3-1-4-15,-6-2-8 0,-3-1-16 16,-3-2-240-16,0 0-412 16,-6 0 664-16,-3 1 4 15</inkml:trace>
  <inkml:trace contextRef="#ctx0" brushRef="#br0" timeOffset="-40740.189">7872 5162 744 0,'-6'-11'196'16,"15"11"-172"-16,-6 0 0 0,3 0-16 16,3 0 4-16,6 0-8 15,3 0 0-15,3 0-4 16,3 0 4-16,2 0-4 16,4 0 0-16,6-2 0 15,0 2 0-15,-1-6 0 0,-2 4 0 16,-3-1 0-16,-6 1 0 15,-4-4 0-15,-2 1-4 0,0 0-8 16,-6-1-12-16,-3 1-128 16,-6-3-364-16,-6 3 372 15,-6-8-20-15</inkml:trace>
  <inkml:trace contextRef="#ctx0" brushRef="#br0" timeOffset="-40440.189">7670 4707 836 0,'0'-11'136'16,"9"1"-124"-16,-3 7 0 0,3 3-8 15,6-3 0-15,3 3 0 16,-1 0 0-16,7 0-4 15,9 0 0-15,6 0 0 32,-1 0 4-32,4 0-4 0,0-2 0 15,2-1 0-15,1-2 0 16,-6 0-4-16,-4-1 0 0,-5 4-16 16,-3-4-8-16,-6 6-180 15,-3 0-272-15,-6 8 352 16,-4 0-12-16</inkml:trace>
  <inkml:trace contextRef="#ctx0" brushRef="#br0" timeOffset="-27510.189">8381 5871 520 0,'-3'3'272'0,"3"7"-200"0,0-10-24 15,0 3-24-15,0 0-4 31,0-3-8-31,0 0 0 0,0 0-4 16,3 0 0-16,3 0-4 16,0-3 4-16,0-2-4 15,3-3-4-15,0-3 0 16,0-2 4-16,0-3-4 16,0-5 0-16,0 2 0 15,0-4 4-15,0-4-4 0,0-2 0 16,0-5 0-16,2-1 0 15,-2 3 0-15,-3 1 0 16,0-1 0-16,0 3 0 16,-3-3 0-16,0 6 0 15,0 2 0-15,0 3 0 0,0 5 0 16,0 3 0-16,-3 5 0 16,3 2 0-16,-3 6 0 15,3 6 0-15,0 2 0 16,0 5 0-16,0 0 0 15,3 6 0-15,-3 4 0 16,3 4 0-16,0 2 0 0,0 0 4 31,3 0-4-31,0 0 0 0,0 0 0 16,2 0 0-16,1 1 0 16,0-7 0-16,0-4 0 15,0-6 0-15,0-5 0 16,0-11 0-16,-3-5 0 15,6-5 0-15,-3-8 0 16,-1-5 0-16,-2-9 0 0,-3 3 0 16,-3 1 0-16,0-4 0 15,0 1 0-15,0 2 0 16,-3 3 0-16,3 3 0 16,-3 4 0-16,0 7 0 15,0 1 0-15,0 6 0 0,3 6 0 31,0 7 0-31,0 3 0 16,3 5 0-16,0 3 0 16,3 3 0-16,0 4 0 15,0 1 0-15,0 3 0 16,0 4 0-16,0-4 0 0,0-3 0 16,0 0 0-16,-1-3 0 15,1 0 0-15,0-3 0 0,0 4 0 16,-3-9 0-16,0 0-4 15,-3-8 0-15,0-2-32 16,0-3-24-16,0-3-316 16,3 1-152-16</inkml:trace>
  <inkml:trace contextRef="#ctx0" brushRef="#br0" timeOffset="-27080.189">9066 5736 828 0,'9'8'140'0,"3"8"-128"16,-9-13 0-16,0 2-4 16,3 0 0-16,0 3-4 15,3-3 0-15,-1 1-4 16,1-1 4-16,3 0-4 15,0 1 0-15,3-4 0 0,0 1 0 16,3-3 0-16,-3-3 0 0,-3-2 0 16,0-6 4-16,-4 1-4 15,1-3 0-15,-3-1 0 16,-3 1 0-16,-3-3 0 16,-3 0 0-16,-3 0 0 15,-3 1 0-15,-2-1 0 31,-7 2 0-31,3 4 0 0,-6 2 0 16,0 3 0-16,0 5 0 16,0 2 0-16,1 6 0 15,2 0-4-15,0 0 4 16,3 3-4-16,3 2-8 16,3 0-32-16,3 0-28 15,3 1-328-15,0 2-84 0</inkml:trace>
  <inkml:trace contextRef="#ctx0" brushRef="#br0" timeOffset="-5150.189">9495 4760 440 0,'-3'-5'232'0,"0"5"-144"0,3 0-12 0,0 0-36 31,0-3-4-31,0 0-16 15,0-2 0-15,0 2-16 0,0 1 4 16,0-1-4-16,0 3 0 16,0 0 0-16,0 0 0 15,0 0 0-15,3 3 0 16,0 2 4-16,0 6-4 16,-1-1 0-16,1 1-4 0,3 2 4 15,0 0-4-15,0 3 0 16,0 0 4-16,0 0-4 15,3 0 0-15,0 0 0 16,0 5 0-16,0 0 4 16,3 0-4-16,-3 0 0 15,0 0 0 1,3-2 0-16,-3 2 0 16,2 0 0-16,1-2 0 15,6-1 0-15,-3-2 4 16,0 3-4-16,0-3 0 0,-3-1 0 15,3 1 0-15,0 0 0 16,-1 0 0-16,1 3 0 16,0-4 0-16,3-1 0 15,-3-1 0-15,0 0 0 0,0 0 0 16,0-2 0-16,2-3 0 16,-2 0 0-16,0-3 0 15,3-2 0-15,0-3 0 16,0-3 0-16,0 0 0 15,-1-2 0-15,1-3 0 0,0-2 0 16,0-4 4-16,-3 1-4 16,0-3 0-16,-3 0 0 15,3-2 0-15,-6-3 0 16,-1-3 0-16,-2-3 0 16,0 1 0-16,0 0 0 31,-3-4 0-31,0-1 0 0,0-1 0 15,-3 0 0-15,0 0 0 16,-3 1 0-16,0-1 0 0,0 6 0 16,-3-1 0-16,0 6 0 15,0 0 0-15,1 2 0 16,-1 1 0-16,0 4 0 16,-3 1 0-16,6 3 0 15,0-1-4-15,0 6 4 16,0-1-4-16,0 1-12 0,3 3-8 15,-3-1-40-15,3 0-128 16,-3 6-152-16,0 2-16 16</inkml:trace>
  <inkml:trace contextRef="#ctx0" brushRef="#br0" timeOffset="-3950.189">10361 4299 440 0,'6'-7'240'0,"-9"-7"-144"0,3 14-24 0,0-2-40 16,0-1-4-16,0 0-16 16,-3 1 0-16,0-1 0 15,-3 3-4-15,-3 0-4 16,-6 5 0-16,3 3 0 0,-3 6 0 15,0-1-4 1,3 0 4-16,0 3 0 0,1-3-4 16,2 0 4-16,3 1 0 15,6-4 0-15,0 1 0 16,3-3-4-16,3 0 4 16,5-3 0-16,1 0-4 0,3 0 4 15,0-2 0-15,3 0-4 16,0-1 4-16,0-2-4 15,-3 3 0-15,0-3 4 16,-1 8-4-16,1-8 0 16,-3 3 4-16,0 2-4 15,-3 0 0 1,-3 3 0-16,-3 3 0 16,0-1 0-16,-3 1 0 0,0 2 0 15,-3 0 4-15,-3 1-4 16,0-1 0-16,-3-3 0 15,-3-2 0-15,0 0 0 16,0 0 0-16,0-2 0 16,4 1-4-16,-1-4 4 15,0 0 0-15,0-1-16 0,3 1-12 16,0 0-76-16,3-1-256 16,6 9 112-16,-3-1-12 15</inkml:trace>
  <inkml:trace contextRef="#ctx0" brushRef="#br0" timeOffset="-3340.189">10712 4659 648 0,'-15'3'256'0,"0"2"-224"15,15-2-8-15,-3 0-16 16,0-1 4-16,0 3-8 0,0 1 4 15,-3 2-4-15,0 2 0 16,0 6 0-16,0 0 0 16,0 8-4-16,1 0 4 31,-1 2-4-31,0 3 4 0,0 3-4 16,0 5 4-16,3-3-4 15,0 1 0-15,0-1 0 16,3 1 0-16,0 4 0 15,3-2 0-15,3 3 4 16,3 0-4-16,0-1 0 16,2-2 0-16,4-2 0 0,-3-3 0 15,3-3 0-15,0-3 0 0,0-2 0 16,0-6 0-16,0 1 0 16,0-6 0-16,2 0 0 15,1-2 0-15,0-3 0 16,-3 0 0-16,0 0 0 31,0-3-4-31,-3-2 0 16,-3-3-16-16,0 0-112 0,-1-3-372 15,-2-5 336-15,-6-10-8 32</inkml:trace>
  <inkml:trace contextRef="#ctx0" brushRef="#br0" timeOffset="-2440.189">10926 5093 560 0,'-6'-2'280'0,"3"7"-232"0,3-5-16 0,0 0-12 15,0 0-4-15,0 0-4 0,3 5 0 16,3 0-4-16,0 3 0 16,0 0 0-16,0 3 0 15,3-1-8-15,3 1 4 16,3 0 0-16,6-1-4 16,2 1 0-16,4-3 0 0,0-3 0 15,0-5 0-15,0 0 0 16,-1-3 0-16,-2 1 4 15,0-4-4-15,0 4 0 16,-6-3 0-16,2-3 0 16,-2-3 0-16,-6-2 0 31,-3-3 0-31,-3-3 0 0,-3-2 0 0,-3 0 0 16,-6 0 0-16,-3 2 0 15,-3 1 0-15,-3 2 0 16,-5 3 0-16,-1 2 0 15,-3 3 0-15,-3 3 0 16,-3 2 0-16,4 3 0 16,2 3 0-16,3 0-4 15,3 2 4-15,0 3 0 16,-3 2-8-16,10 1-8 0,-1 0-16 16,6 2-204-16,3 3-300 15,6 2 456-15,6 3-16 16</inkml:trace>
  <inkml:trace contextRef="#ctx0" brushRef="#br0" timeOffset="-2100.189">11268 5188 768 0,'3'-5'180'0,"15"3"-156"16,-12 2 0-16,0 0-16 16,3 0 0-16,0 0-4 15,3 0-4-15,0 2 4 16,3-2-4-16,0 3 0 16,0-3 0-16,-1 2 0 0,-2 1 0 15,3 0 0-15,-3-3 0 0,3 2 0 16,-3-2 0-16,0 0 0 15,3 0 0-15,-3 0 0 16,-3 0 0-16,-1 0-8 16,-2 0-8-16,0 0-40 15,0-2-76-15,0 2-260 16,0 5-8-16</inkml:trace>
  <inkml:trace contextRef="#ctx0" brushRef="#br0" timeOffset="-1190.189">11596 4678 624 0,'-3'0'264'0,"3"0"-228"0,0 0-12 16,0 0-12-16,0 2-4 16,0 1 0-16,0 2 0 15,0 1 0-15,0 2-4 16,0 2 0-16,0 3 0 0,0 6 0 15,0 7 0-15,0-2-4 16,0 3 4-16,0 2-4 16,3 3 4-16,3 2-4 15,0 0 0-15,0 1 0 16,0-4 0-16,3-1 0 16,0 1 0-16,2-2 0 15,1-2 0-15,3-1 0 16,0 1 4-16,0-1-4 15,3-5 0-15,-3 1 0 16,0-4 0-16,0-2 0 16,-1 0 0-16,1-3 0 15,0-2 0-15,0-3-4 16,0-3 4-16,-3-2-8 16,0-3-12-16,-3-3-116 15,3 0-360-15,-3 1 328 0,-4-4-8 16</inkml:trace>
  <inkml:trace contextRef="#ctx0" brushRef="#br0" timeOffset="-300.189">11974 5186 680 0,'-9'-3'236'0,"0"1"-204"0,12 2-8 0,-3 0-12 16,0-3 0-16,3 0-8 0,0-5 4 16,0 0-8-16,0-5 4 15,-3-5-4-15,3-4 0 16,-3-1 0-16,0-4 0 16,-3-5 0-16,0 1 0 0,0-1 0 15,-3 0 0-15,-6 0 0 31,3 6 0-31,3 5 4 16,0 5-4-16,0 5 0 16,0 9 0-16,0 7 0 0,3 8 0 15,3 8 0-15,6 6 4 16,0 10-4-16,3 0 0 16,0-3 0-16,3 1 0 15,3 4 0-15,0-4 4 0,0-3-4 16,0-3 0-16,0-6 0 15,2-4 0-15,1-3 0 16,-3-11 0-16,3-5 0 16,-3-8 0-16,0-5 0 15,-3-6-4-15,-3-7 4 16,-3-6 0 0,-1-2 0-16,-2-3 0 15,-3-3 0-15,-3 3 0 16,1 3 0-16,-1 2 0 0,0 3 0 15,-3 5 0-15,3 6 0 16,0 4 0-16,0 9 0 16,3 5 0-16,0 8 0 15,3 5 0-15,0 3 0 16,3 3 4-16,0 7-4 16,2-2 0-16,4 0 0 0,0 2 0 15,3 1 0-15,-3-4 0 16,3 1 0-16,0-5 0 15,0-1 0-15,0-2 0 16,-1 0 0-16,1-5 0 0,-3-1 0 16,0-2 0-16,0 0 0 15,0-5-4-15,-3-1 4 16,0-2-12-16,0 0-60 16,0 0-200-16,0 3-48 15,0 0-8-15</inkml:trace>
  <inkml:trace contextRef="#ctx0" brushRef="#br0" timeOffset="49.81">12513 5141 720 0,'-3'-3'212'0,"3"14"-184"15,3-9-4-15,-3-2-12 0,3 6 0 16,3-1-8-16,0 0 0 16,-1 1-4-16,1-1 4 15,3 0-4-15,3-2 0 16,0-3 0 0,0 0 0-16,0-3 0 15,0 1 0-15,0-4 0 16,-3 1 0-16,-3-6 0 15,-3 1 0-15,-6-1 0 16,-6 1 0-16,-3 2 0 16,0 0 0-16,-3 2 0 15,-3 4 0-15,-3 2 0 0,1 2 0 16,2 1-4-16,3 2-4 0,3 3-36 16,3-2-28-16,6 2-324 15,3 2-84-15</inkml:trace>
  <inkml:trace contextRef="#ctx0" brushRef="#br0" timeOffset="479.811">12557 4506 784 0,'3'2'168'0,"24"14"-152"16,-18-10 4-16,6 4-12 15,3 3 0-15,3 3-4 0,-1 0 0 0,4 8 0 16,0 2-4-16,0 12 4 15,-3 4-4-15,-1 3 0 16,1 0 0-16,0 2 0 16,-3 4 0-16,-3-6 4 15,-6 0-4-15,0 5 0 32,-6 6 0-32,-6-4 0 15,-6 1 0-15,3-5 0 16,0-6 0-16,0-2-4 0,0-3 4 15,0-8-8-15,0-5 0 16,0-6-56-16,0-2-124 16,3-2-172-16,6-6-16 15</inkml:trace>
  <inkml:trace contextRef="#ctx0" brushRef="#br0" timeOffset="-55090.19">4039 4948 384 0,'-9'8'200'0,"12"0"-120"0,-3-6 0 0,0-2-4 15,3 3-32-15,-3 0-16 16,0 2-8-16,0-5-12 15,3 2 4-15,-3-2 4 16,6 3-8-16,0-3 0 16,-3 3-4-16,-3-3 0 15,3 2 4-15,-3-2-4 16,9 3 0-16,-9-3 0 0,3 3-4 0,0-3 4 16,2 0 0-16,-2 0 0 15,6 0-4-15,-9-3 0 16,6 3 4-16,0-3-4 15,0-2 0-15,0 0 4 16,0 0-4-16,3-3 0 31,0 0 0-31,-3-3 4 0,3-5-4 16,3-2 0-16,3-6 0 16,0 0 0-16,-1 0 0 15,4 0 0-15,0-2 0 16,0 5 0-16,0-6 0 31,9-7 0-31,-7 2 4 0,1 0-4 16,3 3 0-16,-3 0 0 15,-3 8 0-15,0 0 0 16,-3 2 0-16,-1 1-4 16,1 2 4-16,-3 0 0 15,3 3 4-15,-3 2-4 16,-3 6 0-1,0-8 0-15,0 7 0 0,-3 1 0 16,0 3 0-16,0-1 0 16,0 3 0-16,-6 0 0 15,6 3 0-15,-3-1 0 16,0 3 0-16,-1-2 0 16,1 2 0-16,-3 6 0 15,3-3 0-15,-3 3 0 0,6 2 0 16,-6 0 0-16,0 0 0 15,0 3 0-15,0 0 0 16,0 0 0-16,0-3 0 16,0 0 0-16,0 1 0 15,0 4 0-15,0-5 0 16,0 0 0 0,0 1 0-16,0-1 0 15,0-2 0-15,0-4 0 16,0-1 0-16,0-1 0 15,0 0 0-15,0 1 0 16,0-6 0-16,0 0 0 16,0 0-4-16,-6 0 0 15,6-3-4-15,-3 3-12 0,0-3-8 0,1 3-48 16,-1 0-140-16,0 6-96 16,-3 2-16-16</inkml:trace>
  <inkml:trace contextRef="#ctx0" brushRef="#br0" timeOffset="-57400.19">4060 5297 296 0,'0'-5'160'0,"6"-1"-48"0,-6 6 8 15,0 0-40-15,0-2-12 0,0-1-32 16,3 0 0-16,-3 1-24 15,0-1 4-15,0-2-4 16,0 0 0-16,0-1-4 16,0-2-4-16,0 3 0 0,3 0 4 15,-3-1-4-15,0 1 0 16,0 0 0-16,0 0-4 16,0 2 4-16,0 0 0 15,0-2-4-15,0 2 0 16,0 1 0-16,2-1 0 31,-2 0 4-31,0 3-4 0,0 0 4 16,3 0-4-16,0 0 0 15,0 0 0-15,-3 0 0 16,0 0 0-16,6 3 0 16,-3 0 4-16,3 2-4 15,0 6 0-15,3-1 0 16,-6 6 0-16,9 3 0 0,-3 2 0 15,3 3 4-15,0 2-4 16,0-2 0-16,3 2 0 0,-1-7 0 16,1 2 0-16,3 5 0 15,0-2 0-15,-3 0 0 16,0 8 0-16,0-6 0 31,0-5 0-31,-1-2 0 0,1-3 0 16,3 0 0-16,-6-3 0 15,0-3 0-15,-3-2 0 16,3-2 0-16,-3-4 0 16,0 4 0-16,0-12 0 15,0 1 0-15,0-6 0 16,-1 1 0-16,-2-3 0 0,0-1 0 16,0 1 0-16,0 0 0 15,0 5 0-15,0-3 0 16,0 1 0-16,3-3 0 15,0-1 0-15,0-7 0 16,3 3 0-16,0-3 0 16,0-3 0-16,0-3 0 0,2-2 4 15,-2-3-4-15,0 6 0 0,0 0-4 16,0-1 4-16,0 1 0 16,0-1 4-16,0-2-4 15,0 3 0-15,0 2 0 16,-4 0 0-16,1 3 0 31,0 5 0-31,0 0 0 0,0 3 0 16,-3 0 0-16,0 5 0 15,0-3 0-15,0 6 0 16,-3-3-4-16,0 3 4 16,0-1 0-16,0 4 0 15,-3-1-8-15,0 0 0 16,0 1-16-16,-3 2-8 0,-3-3-116 15,-3 3-220-15,0 3 160 16,-3 2-12-16</inkml:trace>
  <inkml:trace contextRef="#ctx0" brushRef="#br0" timeOffset="-60060.189">4060 4961 200 0,'9'-8'104'0,"2"5"-168"0,-2 3 8 0,-9 0-24 16,3 0-8-16</inkml:trace>
  <inkml:trace contextRef="#ctx0" brushRef="#br0" timeOffset="-47330.19">5018 4934 336 0,'0'3'184'0,"9"-3"-88"0,-9 0 8 16,0 0-40-16,3 0-16 0,0 0-24 15,0 0 4-15,0 0-12 16,0 0-8-16,3 0 4 16,-6 0 4-16,0 0-4 15,0 0 0-15,0 3-8 16,0 2 0-16,-6 0 4 16,3 1-4-16,0 4 0 15,0 3-4-15,0 1 4 0,0 2 0 16,0 2 0-16,-3 3-4 15,3 0 4-15,-3 1 0 16,3 1 0-16,-3 4 0 0,3 2-4 16,-3 3 0-16,6 5 0 15,0-3 4-15,0 1-4 16,3-1 0-16,0-5 0 16,3-3 0-16,3 4 4 15,0-1-4-15,3 0 0 0,3 0 0 16,-3 3 0-16,0-9 0 15,-1 1 0-15,4-3 0 16,0-2 0-16,-3-1 0 31,0-2 0-31,0 0 0 0,0-5-4 16,-3-3 0-16,0-3-16 16,0-5-20-16,0-3-296 15,0-5-264-15</inkml:trace>
  <inkml:trace contextRef="#ctx0" brushRef="#br0" timeOffset="-46060.189">5351 5432 472 0,'-3'5'256'0,"3"8"-148"0,0-10-44 16,0-3-40-16,3 5 0 15,-3-2-12-15,3 0 0 16,-3-3-4-16,0 5-4 0,0-5 4 16,0 0 0-16,0 0-4 15,0 0 0-15,3-3 0 16,0 1-4-16,-3-4 4 16,0-2-4-16,0-2 0 15,0-3 0-15,0-3 0 16,0-3 0-16,0-2 0 0,0-5 4 15,0 4-8-15,-3-1 4 16,3 1 0-16,0 1 4 0,-3 0-4 16,3 0 0-16,-3-3-4 15,0 3 4-15,0 2 0 16,3 6 0-16,-3 3 4 16,3-1-4-16,-3 0 0 15,0 4 0-15,1-1 0 31,2 2 0-31,0 4 0 0,0-1 0 16,2 6 0-16,4 5 0 16,0 2 0-16,0 3 0 15,0 3 0-15,3 5 0 0,0 6 0 16,0 7 0-16,0 1 0 16,0 2 0-16,3-3 0 15,0-2 0-15,3 0 0 16,0-1 4-16,-1-2-4 0,4-2 0 15,3-1 0 1,-3 1 0-16,0-6 0 0,0-5 0 16,0-3 0-16,2-2 0 15,-2-6 0-15,-3-5 0 16,0-5 0 0,-3-6 0-16,0-5 0 15,0-2 0-15,0-9 0 16,-3-4 0-16,-1-4 0 15,1-5 0-15,-3 3 0 16,0-2 0-16,-3 2 0 16,-3 0 0-16,0 2 0 15,-3-4 0-15,-3 7 0 0,3 3 0 16,0 5 0-16,0 3 0 16,0 5 0-16,0 0 0 0,3 8 0 15,-3 3 0-15,3 5 0 16,0 5 0-16,0 6 0 15,0 4 0-15,3 1 0 16,0 0 0-16,0 3 0 16,3 2 0-16,3 3 0 0,-3 2 0 15,3 3 0-15,0 0 0 16,3 0 0-16,0 3 0 16,0-5 0-16,0-1 0 15,3 1 0-15,-1-6 0 31,1 0 0-31,0-3 0 0,-3-2 0 16,0-2 0-16,-3-4 0 16,0 1 0-16,3-3 0 15,-3-3 0-15,0 0 0 16,0 3 0-16,0-5-8 16,-3-3-4-16,5-3-48 15,-5-5-140-15,3-2-160 0,-3-1-8 16</inkml:trace>
  <inkml:trace contextRef="#ctx0" brushRef="#br0" timeOffset="-45590.189">6095 5464 768 0,'0'5'180'0,"12"3"-164"0,-6-5 0 15,-3-1-4-15,3 3-4 0,0 3-4 16,3-2 0-16,0-1 0 16,6 3 0-16,0 0-4 15,-3-3 0-15,3-2 0 16,-3-1 4-16,-1-2-4 15,1 0 0-15,0-2 0 16,0-4 0-16,0 1 0 0,-3-3 0 16,0-10 4-1,-3-3-4-15,-3-1 0 16,-3-1 0-16,-3-1 0 16,-3 3 0-16,-3-1 0 15,0 7 0-15,-6 1 0 31,-3 6 0-31,0 3 0 0,1 5 0 16,-7 3 0-16,6 2 0 16,0 3-4-16,3 0 4 15,3 0-12-15,3 2-12 16,3 6-116-16,3-2-344 16,0-7 316-16,3-7-8 15</inkml:trace>
  <inkml:trace contextRef="#ctx0" brushRef="#br0" timeOffset="-44910.189">6173 4815 664 0,'0'3'248'0,"21"8"-224"0,-12-9-4 16,-3 4-12-16,3-1 0 16,2 3-4-16,4 2 4 0,3 4 0 15,0 1 0-15,3 9-4 16,0 0 0-16,0 3-4 16,-1 4 4-16,1-2-4 15,-3 6 4-15,0 2-4 16,3 5 4-16,-6 6-4 0,-3 2 0 15,-7-2 0-15,-2 2 0 16,0 3 0-16,-3-3 0 16,-3-2 0-16,-3-3 4 15,1-3-4-15,-4 0 0 16,-3-2 0 0,0 0 0-16,-3-8-4 15,3-6 4-15,3-5-4 16,0-2 0-16,0-6-36 15,0-2-24-15,3-1-324 16,3-5-116-16</inkml:trace>
  <inkml:trace contextRef="#ctx0" brushRef="#br0" timeOffset="-42660.19">6851 5233 888 0,'0'0'108'0,"12"-5"-96"0,-6 5-8 0,3 0 0 16,6-2 0-16,0 2-4 15,0 0 0-15,0 0 0 16,3 0 0-16,5 0 0 0,1 0 0 16,0 2 0-16,3 1 0 15,-3-1 0-15,-1 1 0 32,1 0 0-32,-6-3 4 0,-3 0-8 15,0 0 4-15,-3 0-8 16,-3 0-12-1,-9 2-228 1,-3 4-472-16</inkml:trace>
  <inkml:trace contextRef="#ctx0" brushRef="#br0" timeOffset="-42280.189">6777 5501 828 0,'-3'-11'140'0,"12"8"-120"15,-3 3-4-15,3 0-8 16,3 0-4-16,3 0-4 16,3 0 4-16,2 0-4 0,1 3 0 15,6-3 0-15,0 3 4 31,3-1-4-31,-1-2 0 0,1 3 0 16,3 0 0-16,-3-1 0 16,5 1 0-16,-8-3 0 15,-3 0 0-15,0 0 0 16,-3 0 0-16,-1 0 0 16,-2 0 0-16,-3 0-4 15,0-3 4-15,-3 1-8 0,-3-1-8 16,0 0-100-16,-3 1-364 15,0-4 296-15,-15-7-16 16</inkml:trace>
  <inkml:trace contextRef="#ctx0" brushRef="#br0" timeOffset="-43010.189">6843 5069 792 0,'-6'-2'164'0,"0"4"-144"0,6-2 0 0,0 0-8 32,0 0-8-32,0 0 0 0,0 0 0 15,6 3-4-15,3-3 0 16,2 0 0-16,4 0 0 15,6-3 0-15,-3 1 4 16,3-1-4-16,0-2 0 16,2-3 0-16,1 5 0 0,-3 1 0 15,0 2 0-15,0 0 0 16,-3 0 0-16,0-3 0 16,2 3 0-16,-5-3 0 15,0 1 0-15,-3-4 0 16,0-2 0-16,-3 0-4 15,-3 1 4-15,0 1-4 16,-3 1-8-16,-6 0-24 0,0-1-20 0,-3 1-328 16,0 0-128-16</inkml:trace>
  <inkml:trace contextRef="#ctx0" brushRef="#br0" timeOffset="9589.811">14754 4628 624 0,'-6'-3'264'0,"3"-5"-232"16,3 8-4-16,0 0-20 15,0 0 0-15,0 3 0 16,-3-1 4-16,0 1-8 16,0 0 4-1,0-1-4-15,-3 1 4 0,0 2-4 16,0-2-4-16,-6 2 4 15,3 0-4-15,0 1 0 16,0-1 4-16,1 0-4 16,-4 3 0-16,-3 0 0 15,-3 0 0-15,-6 3 0 16,-3 2 0-16,-2 3 0 0,-1 2 0 16,-6 1 0-16,3-1 0 15,-2 1 0-15,-4 2 4 16,0 0-4-16,1 0 0 15,-4 0 0-15,0 6 0 16,3-3 0-16,1-3 0 0,2 0 0 31,3 0 0-31,4-2 0 16,-1-1 0-16,6 1 0 16,6-6 0-16,0-2 0 15,3-1 0-15,3-2 0 16,1 0 0-16,2 0 0 15,3 0 0-15,0-3 0 0,3 1 0 16,0-1 0-16,3-5 0 0,3 2 0 16,3 1 0-16,0 0 0 15,3-1 0-15,3 4 0 16,2-1 0-16,4 3 0 16,0 0 0-16,0 0 0 15,0 2 0-15,0 1 0 16,3 5 0-1,-1-3 0-15,4 0 0 16,3 3 0-16,0 0 0 16,3 3 0-16,-1-1 0 15,1 1 0-15,6 2 0 16,-4 0 0-16,1-3 0 16,0-2 0-16,3 0 0 0,-4-3 0 15,4 1 0-15,-6 2 0 16,-6-3 0-16,0 0 0 15,-1-2 0-15,-2 2 0 16,3-5 0-16,-3 0 0 0,0 2 0 16,-3-2 0-16,-1 0 0 15,-2-3 0-15,3-2 0 16,-6 2 0-16,-3-2 0 0,0-3 0 16,0 3-4-16,-3-3 0 15,0 0-4-15,0 0-52 16,-3 0-96-16,-3 0-228 15,0-3-20-15</inkml:trace>
  <inkml:trace contextRef="#ctx0" brushRef="#br0" timeOffset="10809.811">15680 4646 592 0,'-3'-5'272'0,"0"-1"-232"16,3 6-16-16,0 0-4 15,0 0-4-15,0 0-8 16,0 0 0-16,0 0 0 0,0 0-4 16,3 3 4-16,0 2-4 0,0 1 0 15,-1 2 0-15,1 2-4 16,3 3 0-16,0 6 4 16,3 5-4-16,3 5 0 15,3 0 4-15,3 0-4 31,3 3 0-31,3 5 0 0,2 3 0 32,10 5 0-32,0-3 0 15,-3 0 4-15,-1 1-4 16,-2-4 0-16,0-2 0 16,-6-5 0-16,-1 0 0 15,-2-8 0-15,0-3 0 0,-6-3 0 16,-3-2 0-16,0-3 0 15,-3-2 0-15,0-6 0 16,-3-2 0-16,0-6 0 16,0-2 0-16,-1-6 0 15,1-2 0-15,0-3 0 16,0-2 0 0,0-1 0-16,0-2 0 15,0 0 0-15,0-8 0 16,0 0 0-16,3-3 0 15,3-2 0-15,0-9 0 0,3 1 0 16,0 0 0-16,2-1 0 16,1 1 0-16,-3 5 0 15,0 5 0-15,0-2 0 16,0-1 0-16,-3 6 0 16,0 5 0-16,-3 1 0 15,0 1 0-15,-4 4 0 0,1-1 0 16,0 1 0-16,0 2 0 15,-3 0 0-15,0 0 0 16,0 0 0-16,0 3 0 0,0 3-4 16,0-1 4-16,0 0 0 15,-3 3-4-15,0 1-12 16,0 1-8-16,0 4-36 16,0-1-96-16,-3 8-204 15,-3 3-16-15</inkml:trace>
  <inkml:trace contextRef="#ctx0" brushRef="#br0" timeOffset="13989.811">16837 4411 512 0,'-6'-6'272'0,"3"9"-196"15,3 0-24-15,0-1-28 16,-3 1-8-16,0 0-8 15,0-1 0-15,1 1-4 16,-1 2 0-16,0 11 0 0,0-5 0 0,0 4 0 16,0 1 0-16,-3 3 4 15,0 2-4-15,3 3 0 16,-6 0 0-16,6 7-4 16,0 4 4-16,0 4-4 15,0 4 0-15,0 4 4 31,0-2-4-31,3 3 0 0,3 2 0 16,3-5 0-16,0-5 0 16,6 0 0-16,3 2 0 15,2-2 0-15,4-3 4 16,3-3-4-16,0 1 0 16,-3-6 0-16,0 0 0 15,-1-3 0-15,1-5 0 0,-3-2 0 16,0-1-4-16,3-4 4 15,-3-6-4-15,0-3-16 16,-1-3-16-16,1-4-292 16,0-3-288-16</inkml:trace>
  <inkml:trace contextRef="#ctx0" brushRef="#br0" timeOffset="14819.811">17275 5162 828 0,'-6'-8'140'0,"3"0"-128"0,3 8 4 16,0-5-12-16,0-3 0 0,0 0 0 16,0-5-4-16,0-8 4 15,3-3-4-15,0-5 0 16,0 2 0-16,-3 1 0 16,0-3 0-16,0 2 0 15,0 1 4-15,0-1-4 16,0 6 0-1,0 3 0-15,-3 4 0 0,0 4 0 16,3 2 0-16,0 8 0 16,0 5 0-16,0 6 0 15,0 5 0-15,0 2 4 16,0 9-4-16,3 4 0 16,0-2 0-16,3 3 0 15,3 0 0-15,3 0 0 0,3 2 0 16,-1-2 0-16,4-3 0 15,0-3 0-15,3-2 4 16,0-5-4-16,0-3 0 16,0-11 0-16,-1-8 0 15,4-5 0-15,-3-5 0 16,0-3 0 0,-3-8 0-16,0-5-4 15,-4 0 4-15,-2-3 0 16,-3-5 0-16,0 3 0 15,-3-3 0-15,-3 3 0 16,-3-1 0-16,0 9 0 16,0 2 0-16,0 8 0 15,0 3 0-15,0 7 0 0,0 6 0 0,0 6 0 16,0 7 0-16,3 6 0 16,3 2 0-16,0 5 0 15,3 3 4-15,0 0-4 16,3-2 0-16,-3-1 0 15,3 1 0-15,-1-1 0 16,4-5 0-16,-3 1 0 0,0-4 0 16,0 1 0-16,-3-4 0 15,3-1 0-15,-3-4 0 16,0-2-4-16,0-3 4 16,-3-2-8-16,0-3-4 15,0 0-28-15,0-3-28 16,-1 1-328-1,4 2-96-15</inkml:trace>
  <inkml:trace contextRef="#ctx0" brushRef="#br0" timeOffset="15209.81">17924 5178 648 0,'0'0'256'0,"3"10"-220"0,0-7-8 0,6 2-16 16,-3 1 0-16,3-1-4 16,-1 3-4-16,4-3 0 15,3 1 0-15,0-1 0 32,3-3-4-32,0-2 0 0,3-2 4 15,0-1-4-15,2-2 0 16,-2-3 0-16,-3-3 0 15,-3 1 0-15,0-1 0 16,-9-2 0-16,-6 2 0 16,-6-2 0-16,-12 3 0 15,0-1 0-15,-6 3 0 0,-3 5 0 16,-2 3 0-16,-1 3 0 16,0 0 0-16,6 2 0 15,4 0-4-15,-1 1-8 16,6-1-4-16,6-3-24 15,6 1-36-15,6-6-324 16,6 1-68-16</inkml:trace>
  <inkml:trace contextRef="#ctx0" brushRef="#br0" timeOffset="15909.811">18111 4445 488 0,'0'3'264'0,"0"5"-172"0,0-8-32 0,3 5-36 16,0-2 0-16,0 2-16 15,3 0 4-15,3 3-4 0,0 3 0 16,3 2 0-16,6 3 0 16,-3 0-4-16,3-1 0 15,-1 4-4-15,-2 5 4 16,0 2-4-16,3 6 4 15,0 2-4-15,0 3 0 16,0 3 0-16,-1 0 0 0,1 5 0 16,0 0 0-16,-3 2 0 15,-3-2 0-15,-6 6 0 16,-3 4 0-16,-3 1 0 16,-3-3 0-16,-3 5 0 15,-6-8 0-15,0 0 0 16,3-2 0-1,-3-6 0-15,0-5 0 0,0-2 0 16,1-9 0-16,-1-5-4 16,0-2 0-16,3-6-8 15,3-2-16-15,0-3-52 16,0 0-196-16,3 2-20 16,0 1-8-16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12:25.3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11635 13502 368 0,'-3'-6'192'0,"-3"4"-72"0,6 2 0 0,0 0-52 15,0 0-20-15,-3-3-20 16,3 3-12-16,0 0-4 16,-6-3-4-16,3 3-4 15,3 0 4-15,-3 3-8 0,3 5 4 16,-3 0 0-16,3 3 0 15,0 4 0 1,0 1-4-16,0 0 4 16,0 3-4-16,0 2 0 15,0 3 0-15,0-1 4 16,0 1-4-16,0 3 0 16,0-6 0-16,-3-3 0 15,0 1 0-15,0-6 4 0,0-2-4 16,0-3 0-1,0-6 0-15,0-2 0 16,0-5 0-16,0-6 0 0,0-2 0 16,3-3 0-16,0-2 0 15,0-1 0-15,3 1 0 16,0-1 0-16,3 3 0 16,0 1 0-16,3 1 0 0,3 1 0 15,3 3 0-15,-3-1 0 16,2 3 0-16,1 3 0 15,6-1 0-15,3 4 0 16,-3 2 0-16,0 2 0 0,-4 4 0 16,-2 4 0-16,0 4 0 31,-3 1 0-31,0 7 4 0,-3 1-4 16,3 4 0-16,-6-6 0 15,-3 0 0-15,0-5 0 16,0 0 0-16,0-6 0 15,-3-2 0-15,0-8 0 16,0-5 0-16,0-8 0 16,0-8 0-16,3-3 0 0,0 0 0 15,3 0 0-15,0 3 0 16,0 3 0-16,-1-1 0 16,4 1 0-1,0-1 0-15,3 3 0 0,0 3 0 16,3 2 0-16,0 1 0 15,0-1 0 1,0 6 0-16,0 5 0 16,-1 3 0-16,1 2 0 15,0 3 0-15,0 0 0 16,0 2 0-16,-3 1 0 16,0 2 0-16,0 3 0 15,-3 5 0-15,0 0 0 0,-3 3 0 16,-1 0 0-16,-2 2 0 0,0-2 0 15,0-3 0-15,-3 3 0 16,0-3 0-16,0-2 0 16,0-1 0-1,0-2-4-15,0-2-4 0,0-7-112 16,0-7-484-16,3-5 596 16,0-8 8-16</inkml:trace>
  <inkml:trace contextRef="#ctx0" brushRef="#br0" timeOffset="515.587">12334 13618 820 0,'-6'3'144'0,"-9"13"-128"15,9-14 0-15,3 1-8 16,6 2 0-16,-3 3-8 0,6 3 4 16,-3 2-4-16,6 3 4 0,0 0-4 15,0 0 0-15,3-3 0 16,3 0 0-16,0 0 0 16,0-2 0-16,-1-1 0 15,4-2 4 1,0-2-4-16,0-1 0 15,3-5 0-15,-3-3 0 16,0-5 0-16,2-2 0 16,-2-3 0-16,0-3 0 0,-3-3 0 15,-3 1 0-15,-3-1 0 16,-3-2 0-16,-3 5 0 0,-3 0 0 16,-6-2 0-16,-3 2 0 31,-6 3 0-31,-6-1 0 0,-3 1 0 15,-8 5 0-15,2 3 0 16,-3 2 0-16,0 6 0 16,1 0 0-16,2 4 0 15,3 4 0-15,6 2-4 16,3 3-12-16,9 3-92 16,12-1-388-16,12 1 488 0,6-6 8 0</inkml:trace>
  <inkml:trace contextRef="#ctx0" brushRef="#br0" timeOffset="703.294">12670 13729 880 0,'0'-13'112'0,"9"8"-100"0,-9 2-4 16,3 0-4-16,0 1-4 15,3-1 4-15,3 0-4 16,0 3 0-16,3 0 0 15,0 0 0-15,0 0 0 16,0 0-12-16,-3 0-12 16,6 0 24-16,-4 0 0 0</inkml:trace>
  <inkml:trace contextRef="#ctx0" brushRef="#br0" timeOffset="971.035">13138 13441 784 0,'12'-27'168'0,"-18"25"-156"0,6 2 4 0,0 0 0 16,0 2-8-16,-3-2-4 16,0 6 0-16,0-1-4 15,-3 6 4-15,-3-1-4 16,-3 6 0-16,-3 0 0 0,-3 2 0 15,0 4 0-15,-3 1 0 16,1 4-16-16,-7-1-8 31</inkml:trace>
  <inkml:trace contextRef="#ctx0" brushRef="#br0" timeOffset="1269.541">12938 13473 868 0,'-9'2'120'0,"0"-10"-108"16,9 11 0-16,0 0-8 15,3 2-4 1,0 3 4-16,3 2-4 0,6 1 0 16,3 0 0-16,0 4 0 15,3-1 0-15,6-1 0 16,-4 0 0-16,1 3 0 15,-3 0 4-15,0-3-4 16,0 0 0-16,0-2 0 16,0-1 0-16,-4-2 0 0,1-2 0 15,-3-4-4 1,0 1 0-16,-3-3-36 16,-3 0-32-16,-3 0 72 15,0 3 0-15</inkml:trace>
  <inkml:trace contextRef="#ctx0" brushRef="#br0" timeOffset="3515.303">12108 14346 440 0,'-15'-3'232'0,"12"0"-136"15,3 3-20-15,0-2-28 16,0-4-16-16,0 1-12 16,0 0-4-16,0 0-8 0,0 2 0 0,3 3-4 31,0 3 4-31,0 2-4 0,3 5 0 16,-3 6 0-16,3 6 0 15,0-1 0-15,0 2-4 16,0 1 4-16,0 3-4 15,-3-6 4-15,0-3-4 16,0-2 0-16,0-2 0 0,-1-9 0 16,1-3 4-16,0-4-4 0,3-6 0 15,0-8 0-15,3-8 0 16,3 0 0-16,0-2 0 16,0 2 0-16,0 3 0 15,3 0 0-15,3 2 0 0,-1 3 0 31,1 6 0-31,6 2 0 16,-3 8 0-16,0 0 0 16,0 8 0-16,-3 2 0 15,-1 9 0-15,-2 2 0 16,0-2 0-16,-3 2 0 0,0-3 0 16,-3-2 0-16,0-3 0 15,-3-5 0-15,0-8 0 0,0-5 0 16,0-11 0-16,0-8 0 15,0 3 0-15,2-3 0 16,4 1 0-16,-3 1 0 16,0 1 0-16,0 5 0 15,0 0 0-15,3 6 0 16,0 2 0 0,0 3 0-16,0 5 0 15,0 5 0-15,0 3 0 16,2 2 0-16,-2 6 0 15,0 3 0-15,-3 2 0 16,0 3 0-16,0 0 0 0,-3-1 0 16,0 1 0-16,0 3 0 15,0-6 0-15,-3-3 0 16,0-4 0-16,0-4-4 16,-3-2-8-16,0-3 8 15,0-2 4-15</inkml:trace>
  <inkml:trace contextRef="#ctx0" brushRef="#br0" timeOffset="3965.405">13081 14081 672 0,'-3'-21'240'0,"-9"10"-208"0,12 11-12 16,-3-2-4-16,3 2-4 16,-6 0-4-16,0 2-4 15,0 1-4-15,0 2 4 0,0 3-4 16,1 5 0-16,-1 6 4 15,3 5-4-15,-3 5 4 16,3 3-4-16,0-3 4 16,3 5-4-16,0 3 0 0,3 3 0 15,3-6 0-15,0 3 0 32,0-2 0-32,2-4 0 0,1-1 0 15,0-7 0-15,3 1 0 16,0-3 0-16,3-2 0 15,0-3 4-15,0 0-8 16,0-8 0-16,0-3-44 16,-4 0-84-16,1 0 128 15,0 1 4-15</inkml:trace>
  <inkml:trace contextRef="#ctx0" brushRef="#br0" timeOffset="4714.166">13519 14047 624 0,'0'-8'264'0,"3"2"-228"15,-3 4-12-15,0-1-8 16,3 1 0-16,0 2-8 16,3 2 0-16,2-2-4 0,1 5 4 15,0 1-8-15,0-1 4 0,0 3-4 16,3 3 4-16,3 2-4 16,-3 0 0-16,0 3 0 15,0 2 4-15,0 6-4 16,-3 0 0-16,-1 3 0 15,-2-1 0-15,-3 6 0 16,-3-1 0-16,-3 9 0 0,0-5 0 16,-3-1 0-16,-2-2 0 15,-4-1 0-15,0-4 0 32,0-1 0-32,0-2 0 15,3 0 0-15,0-5 4 16,0-4-4-16,0 1 0 15,3-2-4-15,0-7 4 0,0 1 0 16,3-2-8-16,0-1-32 16,-3-2-40-16,3-1 80 15,0 1 0-15</inkml:trace>
  <inkml:trace contextRef="#ctx0" brushRef="#br0" timeOffset="5034.946">13301 14359 880 0,'-6'-3'112'0,"9"9"-104"0,-3-4 0 16,0 1-4-16,3 0 0 15,0-1-4-15,0 1 0 0,0-3 0 16,6 2 0-16,-3-2 0 16,6 6-4-16,-6-9-12 15,-3 0-16-15,0 1 32 16,0-1 0-16</inkml:trace>
  <inkml:trace contextRef="#ctx0" brushRef="#br0" timeOffset="6814.99">14188 13044 312 0,'-15'0'168'0,"12"-8"-40"16,3 8 0-16,0 0-32 15,0 0-40-15,0 0-32 16,0-5-8-16,0 5-4 0,0 0 0 15,0-6-4-15,0 6 0 16,0 0-4-16,3 0 4 16,0 0 0-16,-3 3-4 15,0 2 0-15,0 3 0 16,0 3 0-16,3 7 0 16,0 1 0-16,0 2-4 15,0 3 0-15,0 2 4 0,0 1-4 16,0 2 0-16,0 5 0 15,0-5 4 1,0-2-4-16,0 2 0 16,0-3 0-16,0 6 0 15,0-5 0-15,0-4 0 0,0-1 0 16,0-6 0 0,0-1 0-16,0-1 0 0,0-1 0 15,3 0 0-15,-3-5 0 16,0 0 0-16,0 0 0 15,0-3 0-15,0-2 0 0,0-1 4 16,0 1-4-16,3-3 0 16,0 0 0-16,0 0 0 15,3 0 0-15,-1-3 0 0,4 3 0 16,0-2 0-16,6-1 0 31,3-2 0-31,6 2 0 16,-3 1 0-16,-1-1 0 15,4 3 0-15,0-3 0 16,0 3 0-16,-3 0 0 16,-1 0 0-16,-2 0 0 0,0 0 0 15,0 0 0-15,-3 0 0 16,0 0 0-16,-1-2 0 16,1 2 0-16,-3-3 0 15,0-2 0-15,-3-1 0 0,0-2 0 16,-3 3-4-16,-3 0-4 15,-3 0-12-15,-3-3 16 16,0 0 4-16</inkml:trace>
  <inkml:trace contextRef="#ctx0" brushRef="#br0" timeOffset="7229.606">14227 13303 832 0,'-3'0'136'0,"-3"0"-116"0,6 0-8 32,9 3-4-32,3 0 0 15,3-3-8-15,3 0 4 0,5 0-4 16,4 0 0-16,0-3 0 16,3 0 0-16,3 1 0 15,-4-1 0-15,1 0 0 16,-3 1 0-1,-3-1 0-15,0 0 0 16,-4 1 0-16,-2-1 0 16,-3 0 0-16,3 1-8 0,-6-1-40 15,-3-2-64-15,0 0 112 16,-6-6 0-16</inkml:trace>
  <inkml:trace contextRef="#ctx0" brushRef="#br0" timeOffset="7648.245">14194 12994 608 0,'-9'-6'268'0,"12"-7"-232"16,-3 11-12-16,0-4 0 16,3 1-4-16,0 0-4 15,6-1-4-15,0 1-8 0,3 2-4 16,3 1 4-16,3-1-4 16,0 3 4-16,5-3-4 0,4 3 0 15,-3 0 0-15,3 0 0 16,3 0 4-16,-4 0-4 15,4 0 0-15,-3-2 0 16,0-1 0-16,-3 1 0 16,-1-1 0-16,-5-2 0 15,0-3 0 1,0 5 0-16,-6 0-4 16,0-2-4-16,-3 5-16 15,-3 0 24-15,-3 8 0 16</inkml:trace>
  <inkml:trace contextRef="#ctx0" brushRef="#br0" timeOffset="8699.228">15212 12644 472 0,'3'-2'248'0,"-12"-1"-144"0,9 3-48 16,0 0-24-16,0 0-12 15,0 0 0-15,0 0-4 0,-3-3-8 16,3 3 0-16,0 0 4 16,0 3-4-16,-3 0-4 15,3 2 0-15,-3 3-4 16,0 3 0-16,0-1 4 16,0 3-4-1,-3 1 0-15,3 2 0 16,1 5 4-16,-1 5-4 0,0-2 0 15,0 5 0-15,0 3 0 16,-3-3 0-16,3 0 0 16,0 5 0-1,0 1 0-15,3 2 0 0,0 3 0 16,3 2 4-16,0-5-4 16,3 5 0-16,0 1 0 0,3-1 0 15,-1-2 0-15,1-3 0 16,0-3 0-16,0 0 0 15,3-2 0-15,0-5 0 16,0-1 0-16,0-2 0 16,3 2 0-16,0-4 0 15,2-4 0 1,1-2 0-16,-3 0 0 16,3 0 0-16,-3-3 0 15,0-3 0-15,3 1 0 16,0-6 0-16,-4 1 0 15,-5-6 0-15,3 0-4 16,-3-3 0-16,0 0-104 0,-3 3-472 16,0 3 580-16,-3 0 0 15</inkml:trace>
  <inkml:trace contextRef="#ctx0" brushRef="#br0" timeOffset="11266.97">15685 12890 248 0,'0'-7'136'0,"3"-1"-48"0,-6 2 8 16,3 4-40-16,0-1 0 15,0 0 8-15,0-5 0 16,0-2-16-16,3 5 0 16,-3-1-32-16,3 4 0 15,-3-1 0-15,0 0-4 16,0 3-8-16,0 0 4 0,0 6 0 16,3-1-4-16,0 3 0 15,0 5 0-15,-3 0 0 16,3 8 0-16,0-5-4 15,-3 11 4-15,0-6-4 16,0 0 4-16,0 0-4 16,0 3 0-16,3 0 0 0,0 5 4 15,0-2-4-15,-3 2 0 16,0-6 0-16,3 1 0 0,0-3 4 16,0-2-4-16,0-1 0 15,-3-2 0-15,3-2 0 16,0-1 0-16,0-3 0 31,0-2 0-31,0 3 0 0,0-6 4 16,-3 0-4-16,3 1 0 15,0 2 0-15,-3-6 0 16,3 6 0-16,0-5 0 16,0 2 0-16,3-2 0 15,0-3 0-15,-3 3 0 16,3-1 0-16,3-2 0 0,0 5 0 15,0-2 0-15,2 0 0 16,1-6 0-16,3 0 0 16,0 1 0-16,0-3 0 15,3-1 0-15,3 4 0 16,-3-1 0-16,5 0 0 0,-5 1 0 31,9-1 0-31,-6 0 0 16,0 1 0-16,-3-1 0 0,-1 0 0 15,1 1 0-15,0-1 0 16,-6 0 0-16,0 1 0 16,-3 2 0-16,0-3 0 15,0 1 0-15,-3-1-4 16,0 3 0-16,-3 0-36 0,-3 0-36 16,-3 0 76-16,3 0 0 15</inkml:trace>
  <inkml:trace contextRef="#ctx0" brushRef="#br0" timeOffset="11617.037">15700 13115 816 0,'-6'-5'144'0,"12"8"-132"0,-6-3 4 0,3 0-4 15,3 0-4-15,3-3-4 16,6 3 0-16,3-3-4 16,6 1 0-16,-3-1 4 15,2-2-4-15,4 0 0 16,0-1 0-16,0 1 0 0,3 2 0 15,-4 1 0-15,-2-4 0 16,3 1 0-16,-6 0 0 16,-3 2 0-16,-3 1 0 15,-4-1-12-15,-2 0-12 16,-3 3 24-16,-3-2 0 16</inkml:trace>
  <inkml:trace contextRef="#ctx0" brushRef="#br0" timeOffset="11979.757">15626 12954 824 0,'-6'-11'140'0,"9"9"-124"0,0 2-4 0,0 0-4 15,6 0 0-15,6-3-4 16,3 0 0-16,-1-4-4 16,7-1 4-1,3-6-4-15,9 1 0 16,-3 0 0-16,2 2 0 0,4 1 0 0,-3 2 0 16,-4-3 0-16,-2 3 0 15,3 0 0-15,-6 3 0 16,-4 0 4-16,1-1-4 31,-3 1 0-31,-3 3-4 0,-3-4 4 16,0 1 0-16,-3 0-20 15,0 2-16-15,-4 0 36 16,1 1 0-16</inkml:trace>
  <inkml:trace contextRef="#ctx0" brushRef="#br0" timeOffset="13609.038">16322 13772 304 0,'-11'10'160'0,"-4"-7"-40"0,15-3 8 15,-3 0-16-15,0 2-52 0,0-2-24 16,3 3-12-16,0-3-8 0,0 3-4 31,0-3 0-31,3 0 0 16,0-6-4-16,0-2 0 0,0-2-8 16,3-3 4-16,0-6-4 15,-1-2 0 1,1 0 0-16,0-6 4 15,3-2-4-15,-3-2 0 0,0-1 0 16,0-8 0-16,0 0 0 0,0 9 0 16,-3 2 0-16,0 2 0 15,0 3 0-15,0 0 0 16,0 6 0-16,0 2 0 16,-3 3 0-1,0 2 0-15,3 1 0 0,-3 4 0 31,3 6 0-15,0 6 0-16,0-1 0 16,0 8 0-16,3 6 0 15,0-1 0-15,0 1 0 16,3 5 0-16,0-3 4 16,-1 0-4-16,7-3 0 0,-6-2 0 15,3-2 0-15,-3-1 0 16,6-3 0-16,-3-4 0 0,0-1 0 15,0-5 0-15,3-5 0 16,-3-9 0-16,-1-1 0 16,-2-9 0-16,3-3 0 15,-3 1 0-15,-3-6 0 16,0 3 0-16,-3 2 0 16,-3 4 0-1,0 4 0-15,0 3 0 16,0 3 0-16,-3 2 0 15,3 6 0-15,0 5 0 16,0 3 0-16,-3 5 0 16,3 0 0-16,0 5 0 15,3 3 0-15,-3 0 0 0,3 5 0 16,0-3 0-16,3 4 0 16,3 1 0-16,-3-2 0 15,3 1 0-15,0-4 0 16,0-2 0-16,3-3 0 15,-4-2 0-15,1-1 0 0,3-4 0 16,-3-4 0-16,0 1-4 16,0-3-4-16,0 3-12 15,-3-1 20-15,3-4 0 16</inkml:trace>
  <inkml:trace contextRef="#ctx0" brushRef="#br0" timeOffset="14393.451">16930 13398 836 0,'-3'6'136'0,"0"4"-116"0,3-7-4 0,0-3-12 15,0 8-4-15,0 0 4 16,3-3-4-16,-3 3 0 16,3 3 0-1,0-1 4-15,0 1-4 0,0-1 0 0,0 1 0 16,0-3 0-16,-1-3 0 16,-2 1 0-16,3-4 4 15,0-2-4-15,0-5 0 16,-3 0 0-16,3-3 0 15,0 0 0 1,0-3 0-16,0 1 0 16,3-4 0-16,0 4 0 15,3-1 0-15,0-2 0 16,0 5 0-16,0-3 0 16,0 3 0-16,0 3 0 0,0 3 0 15,0 2 0-15,-3 2 0 16,3 3 0-16,-1 3 0 15,-2 3 0-15,0-3 0 0,0 3 0 16,-3-4 0-16,3 1 0 16,0-2 0-16,0-4 0 15,0 1 0-15,3-3 0 16,-3-5 0-16,0 2 0 16,3-5 0-16,0 0 0 15,0-5 0 1,0 0 0-16,0-1 0 15,3 4 0-15,-1-1 0 16,1-2 0-16,0 5 0 16,0 3 0-16,0 0 0 15,0 2 0-15,0 0 0 16,0 3 0-16,-3 0 0 0,0 11 0 16,0-3 0-16,-1 2 0 15,-2 4 0-15,0-1 0 16,0 0 0-16,0 3 0 15,0 0 0-15,0 0 0 16,-3-3 0-16,6 0 0 16,-6-2 0-16,0-3 0 0,0 0 0 15,0 0 0-15,0-3 0 0,0 3-4 16,0-3 0-16,0 0-36 16,0-2-28-16,0 0 68 15,0-6 0-15</inkml:trace>
  <inkml:trace contextRef="#ctx0" brushRef="#br0" timeOffset="18991.56">17674 12430 440 0,'3'-13'240'0,"-12"10"-112"0,6 1-60 16,3-4-32-16,0 6-8 15,0 0-12-15,0 0 0 0,0 0-8 16,0 0 0-16,0 3 0 15,0 2-4-15,0 1 0 16,3 1 0-16,-3 1-4 0,3 3 4 31,0 2-4-31,3 0 0 16,-6 3 0-16,0 3 4 16,0 2-4-16,0 3 0 15,0 2 0-15,0 9 4 0,3-4-4 16,0 4 0-1,0 5 0-15,3-3 0 0,2 5 0 16,1-5 0-16,3 0 0 16,3-5 0-16,0 5 0 15,0-5 0-15,3-1 0 16,-3 1 0-16,3 2 4 16,-1-4-4-16,1-1 0 15,0-3 0-15,0-2 0 0,0-3 0 16,0-2 0-16,0 2 0 15,-1-5 0-15,-2-1 0 16,3 1 0-16,-3-2 0 16,-3-1-4-16,-3-3 4 15,0-4-20-15,0-4-32 0,-3-7 52 32,12-6 0-32</inkml:trace>
  <inkml:trace contextRef="#ctx0" brushRef="#br0" timeOffset="19680.552">18242 12679 568 0,'-9'-5'276'0,"0"-3"-216"0,6 5-24 15,0 0-12-15,0-2 0 32,0 2-12-32,3 3-4 0,-3-2-4 15,3-1-4-15,0 3 4 16,0 0-4-16,0 3 0 16,6 2 0-1,6 14 4 1,0-1-4-16,3 1 0 15,0-1 0-15,0 3 0 0,6 6 0 16,-6-3 0-16,-1-1 4 16,4-1-4-16,0-1 0 15,3-3 0-15,0 1 0 0,3-1 0 16,0-2 0-16,-1-3 0 16,1-2 0-16,3-6 0 31,-6-5 0-31,3 0 0 15,-4-2 0-15,1-1 0 16,-3-5 0-16,0-3 0 16,-3-7 0-16,0-1 0 0,-3 3 0 15,0-2 0-15,-4-3 0 16,-2 0 0-16,-3-6 0 16,3-2 0-16,-6-5 0 0,0 2 0 15,-3 3 0-15,3 2 0 16,-6 4 0-16,3-4 0 15,-3 3 0-15,1 3 0 16,-1 3 0-16,3-1 0 16,0 3 0-16,0 0 0 0,0 0 0 15,3 3 0-15,-6 0 0 16,3 5 0-16,0 0 0 16,3 3 0-16,0 0 0 15,3 2-4-15,3 3-4 16,-6 0-40-16,0 0-64 15,0 0 112-15,3 0 0 0</inkml:trace>
  <inkml:trace contextRef="#ctx0" brushRef="#br0" timeOffset="20381.174">19019 12123 480 0,'6'-10'256'0,"-6"4"-140"0,0 6-52 0,0 0-32 16,-3-2-8-16,0-1-12 15,0 0 0-15,0 1-8 16,-3 2 4-16,0 2-8 0,-3 4 0 15,-3-1 0-15,0 6 4 16,4-1-4-16,-1 6 0 16,0-3 0-16,0 3 4 15,3-3-4-15,3 1 0 0,0-4 0 16,3-2 4-16,3 0-4 16,3 3 0-16,0-3 0 15,3-3 0-15,0 0 0 31,2 3 0-31,1 0 0 16,6 3 0-16,-3-3 0 16,0 5 0-16,0-5 0 0,0 2 0 15,0 1 0-15,-3-3 0 16,-3 0 0-16,-1 0 0 16,-2 0 4-16,-6 2-4 15,-3 1 0-15,-3 2 0 16,-2-2 0-16,-7 2 0 0,0-3 0 15,0 1 0-15,0 0 0 16,0-6 0-16,3 0 0 16,0 0 0-16,-3-2 0 15,6 0 0-15,4-1-4 0,-4 1 0 16,6-3-32-16,0 3-28 16,3-1 64-16,3-4 0 15</inkml:trace>
  <inkml:trace contextRef="#ctx0" brushRef="#br0" timeOffset="20966.149">19364 12203 752 0,'-6'0'192'0,"3"5"-172"0,0-5 0 15,0 3-8-15,0 2-4 16,-2 0-4-16,2 6 0 16,0-1-4-16,0 6 4 0,0 5-4 15,0 6 0-15,0-6 4 16,3 5-4-16,-3 1 0 16,3-1 0-16,0 1 0 15,0 7 0-15,0 1 0 16,0-1 0-16,3 0 4 15,3 6-4-15,0-6 0 0,0-2 0 16,-1 3 0-16,7-1 0 16,0 0 0-16,0-5 0 15,0-5 0-15,0 0 0 16,0-3 0-16,0-2 0 0,0 2 0 16,3-8 0-16,-3-2 0 31,-1-1 0-31,-2-2 0 15,0-2 0-15,0-1 0 16,-3-2-4-16,0-1-8 0,-3-2-24 16,-3 0 36-16,0 0 0 15</inkml:trace>
  <inkml:trace contextRef="#ctx0" brushRef="#br0" timeOffset="23436.586">19751 12599 512 0,'-9'-7'272'0,"0"4"-196"0,9 3-24 0,-9-3-28 16,1 3-4-16,2 0-12 16,-3-2 4-16,0 2-8 0,3 0 4 15,0 0-8 1,0 0 4-16,3 2 0 15,3 1 0-15,0 2 0 16,0 3 0-16,0 5-4 0,9 1 4 16,-6 1-4-16,9 1 4 15,-6 0-4 1,3 0 0-16,0 0 0 16,-1 0 0-16,4 0 0 0,0-3 4 0,3 3-4 15,0-3 0-15,0-2 0 31,3-3 0-31,-3-6 0 16,3 1 0-16,-4-3 0 16,4-3 0-16,-3-2 0 0,3-3 0 0,-3-3 0 31,0-2 0-31,-3-5 0 16,0-1 4-16,-3 1-4 15,-1-4 0-15,-2 4 0 16,0-3 0-16,-3 2 0 0,-3 1 0 0,-3-3 0 31,0 2 0-31,-6 0 0 0,-2 1 0 16,-4 2 0-16,-3 0 0 15,0 3 0-15,-9 2 0 16,6 1 0-16,-3 5 0 0,4 2 0 16,-1 3 0-16,3 5-4 15,3 0 4-15,6 3-4 16,3 3-8-16,3 2-36 15,3 0-48-15,3 1 92 16,3-1 4-16</inkml:trace>
  <inkml:trace contextRef="#ctx0" brushRef="#br0" timeOffset="23773.263">19995 12671 760 0,'3'3'188'0,"3"15"-168"16,-6-15 4-16,3-1-12 16,0 1-4-16,0 2-8 0,3 1 4 0,3-1-4 31,0 3 4-31,3 0-4 0,0 0 0 16,3-3 0-16,0 3 0 15,2 0 0-15,-2-3 0 16,6 0 0-16,-6 3 0 15,0-2 0-15,0-1 0 0,3-2 0 16,-3-1 0-16,-1 1 0 16,1-3 0-16,-3 0 0 15,0 0 0-15,-3-3-4 16,3 1-4-16,-6-1-52 0,-3-2-144 31,0-3 204-31,0-3 0 16</inkml:trace>
  <inkml:trace contextRef="#ctx0" brushRef="#br0" timeOffset="26819.626">20323 12181 472 0,'-3'0'248'0,"-9"-2"-144"16,12 2-44-16,0 0-28 15,0 0-12-15,-3 0-4 0,0 2 0 0,0 1-12 16,0 2 4-16,0 1-4 16,3 2 4-16,0 0-8 15,3-1 4-15,0 7 0 16,3 4 0-16,-3 1 0 16,6 5 0-16,-3-1-4 31,3 6 0-31,0-2 0 0,0-1 4 15,-1 1-4-15,4 7 0 16,-3-2 0-16,0 5 4 16,0-3-4-16,3 1 0 15,0-1 0-15,0-5 0 16,0-5 0-16,0 0 0 16,0 0 0-16,-1-3 0 0,4-3 0 15,0-2 0 1,0-2 0-16,0 1 0 0,0 1-12 15,0-5-16-15,0-1 28 16,0-2 4-16</inkml:trace>
  <inkml:trace contextRef="#ctx0" brushRef="#br0" timeOffset="27596.333">20757 12631 680 0,'-21'0'236'0,"16"-2"-204"0,2 2-8 15,3 0-4-15,0 0-4 16,0 0-12-16,0 0 0 15,0 0-4-15,0-3 4 0,0-2-4 32,0-6 0-32,0-2 0 15,5-3 0-15,1-3 0 16,-6-2 0-16,3-3 0 0,-3 1 0 16,-3-4 0-16,0-2 0 15,0 3 0 1,-2-1 0-16,-1 3 0 0,0 6 0 15,0-1 0-15,3 6 0 16,0-3 0-16,0 6 0 16,0 2 0-16,3 8 0 15,0 2 0-15,0 9 0 16,3 10 0-16,3 0 0 0,3 6 0 16,0-4 0-16,2 1 0 0,1 0 0 15,3 5 0 1,-3-5 0-16,3 0 0 15,3-3 4-15,-3 0-4 16,3-5 0-16,-3-3 0 0,2-5 0 16,-2-5 0-16,0-11 0 15,0-3 0 1,3-5 0-16,-3-5 0 16,-3-5 0-16,-3-3 0 15,0-6 0-15,-4 9 0 16,1 2 0-16,-3 3 0 15,0 2 0-15,-3 4 0 16,0 1 0-16,-3 4 0 16,3 2 0-16,0 2 0 0,3 1 0 0,-3 10 0 15,6 6 0-15,-3 2 0 16,3 3 0-16,0 3 0 16,3 4 0-16,0-1 0 15,0-1 0-15,6 0 0 16,-3 0 0-16,-3-5 0 15,3 0 0-15,-3-3 0 0,-1-2 0 16,1-1-8-16,0-2-4 16,0-2 12-16,6-4 0 15</inkml:trace>
  <inkml:trace contextRef="#ctx0" brushRef="#br0" timeOffset="29068.715">21326 12539 280 0,'0'0'152'0,"-3"-3"40"15,3 3 0 1,-3-3-128-16,3 3-20 0,0 0-28 16,0 0 0-16,0 0-8 15,0 0 0-15,0 0-4 16,-6-2 0-16,6 2 0 16,0-3 0-16,0 3 0 0,0 0 0 0,0 0 0 31,3 0 0-31,-3 0-4 0,3 0 4 15,-3 0-4-15,0 0 4 16,0 0-4-16,0 0 0 16,-3 0 0-16,6 0 0 15,-3 0 0-15,3 0 0 16,-3 0 0-16,3 0 4 16,-3 0-4-16,0 0 0 0,0 0 0 15,0 0 0-15,0 0 0 16,0 0 0-16,0 0 0 15,0 0 0 1,0 0 0-16,0 0 0 16,0 0 0-16,0 0 4 15,0 0-4-15,-3 3 0 16,3-1 0-16,-3 1 0 0,3 0 0 16,0-1 0-16,-3 4 0 15,3-4 0 1,0 6 0-16,0-3 0 15,0 3 0-15,0 0 0 0,0 3 0 32,0-1 0-32,0 4 0 0,0-1 0 15,0-3 0-15,0 1 0 16,0 0 0-16,0-3 0 16,0 0 0-16,0-1 0 15,0-1 0 1,0-4 0-16,0-2 0 15,-3-5 0-15,0-3 0 16,0-2 0-16,-3-4 0 16,6-2 0-16,0 3 0 0,0 0 0 15,0-3 0-15,0 3 0 16,6 2 0-16,-3-2 0 16,-3 3 0-16,3 2 0 15,3-3 0-15,-3 3 0 16,0 0 0-16,6 3 0 15,-3 2 0-15,3 3 0 0,3 3 0 16,-4-1 0-16,1 4 0 16,3-1 0-16,-3 0 0 15,0 3 0-15,-3 0 0 16,0 0 0-16,0 0 0 16,-3-3 0-16,0 1 0 0,0-1 0 15,0-2 0-15,0-1 4 16,0-2-4-16,0-2 0 15,-3-1 0-15,3-2 0 16,0-1 0 0,0-2 0-16,0 1 0 0,3-4 0 15,-3 3 0 1,3-3 0-16,0 3-4 16,0 1 4-16,2-1 0 15,1 2 4-15,-3 1-4 16,6 2 0-16,-3 3 0 15,-3 3 0-15,3 2 0 16,0 1 0-16,-3 2 0 16,0 2 0-16,0 1 0 0,0 2 0 0,0 0 0 15,0 3 0-15,-3-3 0 16,0 1 0-16,0-4 0 16,0 3 0-16,0-5 0 15,0 0 0-15,0-3-4 16,-3-2 0-16,0 0-16 31,0-3-16-31,0 0 32 0,3-3 4 16</inkml:trace>
  <inkml:trace contextRef="#ctx0" brushRef="#br0" timeOffset="29670.366">21475 11946 488 0,'-6'-19'264'0,"12"17"-164"16,-6-1-40-16,0 3-28 31,0 0-8-31,0 0-12 0,0 0 0 16,0 0-4-16,3 3 0 15,0 2-4-15,3 6-4 16,-1-1 0-16,4 1 4 15,3 7-4-15,3 6 0 16,-3 0 4-16,3 2-4 16,3 1 0-16,0 2 0 0,0 11 0 15,2-3 0-15,1 0 0 16,-3 0 0-16,0 5 0 16,-6-5 0-16,9 0 4 15,-9 3-4-15,-1 2 0 16,1 1 0-16,-3-1 0 15,-3-2 0 1,0 2 0-16,-6-2 0 0,0-3 0 16,0-6 0-16,0 4 0 0,-6-6 0 15,6-3 0-15,-3-4 0 16,0-4 0-16,-3-5 0 16,3-2-4-16,-6-1-4 15,6-4-44 1,1-4-68-16,-1-4 116 0,3-6 4 15</inkml:trace>
  <inkml:trace contextRef="#ctx0" brushRef="#br0" timeOffset="30430.425">21975 12515 400 0,'6'-3'216'0,"-12"0"-72"0,6 3-40 0,0 0-48 16,0 0-20-16,0 0-20 15,0 0 0-15,0 3-8 16,6 2 0-16,0 1-4 16,0 4 0-16,-1 4-4 15,1 1 0-15,0 4 0 16,0-1 4-16,0 4-4 0,0-4 0 16,-3-2 0-16,0-3 0 15,0-2-8-15,0-3-4 16,-3-6-48-16,0-2-108 15,-3-10 168-15,3-3 0 0</inkml:trace>
  <inkml:trace contextRef="#ctx0" brushRef="#br0" timeOffset="31078.325">22022 12105 824 0,'-6'-11'140'0,"3"11"-128"0,3 0 4 0,0 0-8 16,3 3-4-16,-3 2 0 15,3 6 0-15,0 4-4 16,6 12 4-16,3-1-4 16,-3 6 0-16,3 3 4 15,-6 2-4-15,9 2 0 16,-6-7 0-1,6-3 0-15,-6-2 4 16,5-4-4-16,-5 1 0 16,6-8 0-16,0-3 0 15,0-2 0-15,3-6 0 0,6-5 0 16,-4-5 0-16,4-6 0 16,-3-7 0-16,3-9 0 15,-3-2 0-15,-3-3 0 16,-3 1 0-16,-1-1 0 15,-5-5 0-15,0 3 0 0,-9-3 0 16,0 5 0-16,-9 0 0 16,-6 3 0-16,-2 5 0 15,-4 6 0-15,-3 2 0 16,-3 2 0-16,-3 4 0 0,4 2 0 16,-4 3 0-16,6 2 0 15,3 3 0-15,3 8 0 16,3 3 0-16,4 2 0 31,2 3 0-31,3 2 0 16,6 3 0-16,3 0 0 15,3 3 0-15,3-3 0 0,2 3 0 16,7 0 0-16,0-3 0 16,6 0 0-16,0-2 0 0,0-1 0 15,-1-4 0-15,1-6 0 16,0-3 0-16,6 0-4 15,-3-2-8-15,-4-11-196 16,-2-5-576-16,-3-8 772 16,-3-3 12-16</inkml:trace>
  <inkml:trace contextRef="#ctx0" brushRef="#br0" timeOffset="31531.628">22368 11734 800 0,'-6'-5'156'0,"12"10"-132"16,-6-5-8-16,0 3-4 15,3 7-8-15,5 1 0 0,-2 5 0 16,3 0-4-16,9 5 0 0,-3 3 0 15,6 5 0-15,-3 0 0 16,3 0 0-16,-1 6 0 16,1 7 4-16,0-2-4 15,-3 2 0-15,0 8 0 16,0 0 0-16,-3 1 0 16,-1-1 0-16,-2 3 0 15,-3-3 0-15,-6 3 0 0,-3 3 0 31,0-3 0-31,-6-3 0 16,-3 8 0-16,0-8 0 31,-5 6 0-31,-1-11 0 0,3-8 0 16,0-8 0-16,0-8-4 16,3 3 0-16,0-6-60 15,-3-2-200-15,6-8 264 16,-6-5 0-16</inkml:trace>
  <inkml:trace contextRef="#ctx0" brushRef="#br0" timeOffset="40461.782">22701 11687 560 0,'-3'0'276'0,"-3"0"-216"0,6 0-28 16,0 0-8-16,0 0-4 0,0 0-12 16,0 0 4-16,0 0-8 15,0 0 4-15,3 0-8 16,0 0 4-16,0 0 0 0,0 2-4 31,9 4 4-31,-3 4-4 16,6 6 0-16,2 5 0 15,-2 6 4-15,0 2-4 16,3 3 0-16,-3 2 0 0,3 6 0 16,0 5 0-16,-3 7 0 15,-4 4 0-15,1 5 0 16,3 5 0-16,-6-8 0 15,-3 0 0-15,-3 1 0 16,-3-1 0-16,0 0 0 16,-3-5 4-16,0 3-4 0,-3-4 0 15,0-7 0-15,3-2 0 16,-3-1 0-16,-3-10 0 31,3-3 0-31,0-5 0 16,4-6-4-16,-1-2 4 0,0-5-4 31,3-1-8-31,-3-7-36 16,-3 0-60-16,3-6 104 15,-3-2 4-15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48:49.2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5414 8334 392 0,'-3'-5'208'0,"0"0"-88"16,3 5-12-16,0 0-72 15,0 0 4-15,0 0-24 16,0-3 4-16,0 3-8 16,3 0-4-16,-3 0 4 15,0 0-4 1,3 3-4-16,0 2 4 16,3 6-4-16,0 2 0 0,3 5 0 15,0 4-4-15,3 1 4 16,-1 4-4-16,4-3 4 15,0-1-4-15,3 1 4 16,-3 5-4-16,0 0 0 16,0 3 4-16,0-5-4 0,-1-1 0 15,-2-2 0-15,3-3 0 16,-3-2 0-16,0-3 0 16,-3-1 0-16,0-4 0 15,-3-3 0-15,0-5 0 16,0-3 0-16,0-3 0 15,0-2 0 1,-3-6 0-16,0-5 0 16,0-2 0-16,3-1 0 15,0-2 0-15,-1-3 0 16,1-2 0-16,0-3 0 16,3-6 0-16,0 3 0 15,0 1 0-15,-3 2 0 16,3 5 0-16,-3-3 0 0,0 6 0 0,3 0 0 15,-3 2 0-15,0 4 0 16,0 1 0-16,-3 1 0 16,0 3 0-16,0 2 0 15,0 0 0-15,-3 0 0 16,0 0 0-16,3 5 0 16,-3 1 0-16,0-1 0 0,0 0 0 15,0 1 0-15,0-1 0 16,0 0 0-16,-3 3 0 15,0 0 0-15,0 3 0 16,0 0 0-16,0 2 0 16,0 0 0-16,0 0 0 15,0 6 0 1,0-6 0-16,-3 6 0 16,3-1 0-16,-3 4 0 15,0-1 0-15,0 3 0 16,0 5 0-16,0 3 0 15,0 0 0-15,0 5 0 16,3-3 0-16,0-2 0 0,-6 0 0 16,6 0 0-16,3-1 0 0,-6 4 0 15,3-3 0-15,0 0 0 16,0-3 0-16,-2-3 0 16,2 1 0-16,-3-6 0 15,0-2 0-15,0 2 0 16,3-5 4-16,-3-3-4 31,3 0 0-31,-3 1 0 0,3-1 0 16,-3-2 0-16,3-1 0 15,-3-2 0-15,3 0 0 16,-3 0 0-16,3 0 0 16,-3-5 0-16,0 0 0 15,0-3 0-15,0-3 0 16,0-10 0-16,0 2 0 0,-3-2 0 15,1-5 0-15,-4-6 0 16,0-2 0-16,0-3 0 16,-3 0 0-16,0 5 0 15,-3 3 0-15,6 5 0 16,0-3 0-16,-3 4 0 16,4 1 0-16,-1 4 0 0,3-1 0 0,0 3-4 15,3 3 4-15,0 3 0 16,3 2 0-16,0 0-4 15,0 5-4-15,3 1-24 16,0 2-16-16,0 0-320 16,6 5-176-16</inkml:trace>
  <inkml:trace contextRef="#ctx0" brushRef="#br0" timeOffset="2497.661">5319 8096 400 0,'-3'-2'208'0,"3"4"-120"0,0-2 8 0,0 0-36 15,0 0-12-15,0 0-28 16,0 0-4-16,0 0 0 16,0 0-4-16,0 0-4 15,0 0 0-15,0 0-4 16,0 0 4 0,3 3-4-16,3-3 0 15,0 0 0-15,-1-3 0 16,4-2-4-16,0-3 4 15,3-3-4-15,0-2 0 16,3-3 4-16,0-5-4 16,3-3 0-16,3-2 0 15,-1 2 0-15,1-2 0 0,3 2 0 16,-3 3 4-16,0-3-4 16,3 3 0-16,-4-3 0 15,-2 3 0-15,-3 2 0 16,0 1 0-16,-3-1 0 15,-3 3 0-15,0 0 0 16,0 0 0-16,-3 6 0 0,0-3 0 0,0 2 0 16,0 3 0-16,-3 6 0 15,-1-1 0-15,1 3 0 16,0 0 0-16,3 3 0 16,-3 2 0-16,0 0 0 15,3 0 0-15,0 3 0 31,-3 6 0-31,3-4 0 0,0 3 0 16,0 1 0-16,0-1 0 16,0 3 0-16,-3 0 0 15,0 2 0-15,0 3 0 16,3 0 0-16,0 3 0 16,-3 0 0-16,3-3 0 15,-3 0 0-15,0-2 0 0,0-3 0 16,0 0 0-16,0-6 0 15,-3 3 0-15,0-7-4 16,0-1-4-16,0-5-32 16,0 0-20-16,0-3-328 15,3 1-116-15</inkml:trace>
  <inkml:trace contextRef="#ctx0" brushRef="#br0" timeOffset="3161.121">6146 8157 496 0,'-3'-13'264'0,"6"16"-184"0,-3-6-24 0,0 3-28 16,0 0-4-16,0 0-12 16,0 0-4-16,0 3 0 15,0-3 0-15,0 5 0 16,0 0-4-16,0 6 0 16,0-1 0-16,0 3 0 15,0 1-4-15,0 2 4 0,0-3 0 16,0 3-4-16,0 2 0 15,0 6 0-15,3-3 4 16,0 3-4-16,0 5 0 16,3 0 0-16,3 0 0 15,-3 3 0-15,3-3 0 16,0-2 0 0,0-1 0-16,0-2 0 15,-1 0 0-15,1 2 0 16,0-5 0-16,3-2 0 15,0-1 0-15,0-2 0 16,0 0 0-16,-3-3 0 16,0-2 0-16,0 0 0 0,0 2 0 15,0-8-8-15,0 0 0 0,2-5-36 16,-2 0-32-16,3-5-320 16,6-11-88-16</inkml:trace>
  <inkml:trace contextRef="#ctx0" brushRef="#br0" timeOffset="3698.485">6643 8229 576 0,'-9'-6'272'0,"6"9"-220"16,3-3-24-16,0 0-8 16,0 0-4-16,0 0-4 0,0 0-4 15,3 3 0-15,3-1-4 0,0 1 0 16,3-1 4-16,6 4-8 15,0-1 4-15,-3 3-4 16,0 0 4-16,0 0-4 16,-4 0 0-16,4 5 0 15,0 0 4-15,0 6-4 32,0 2 0-32,0 5 0 0,0 4 0 15,-3 1 0-15,0 4 0 16,-3-1 0-16,0 0 0 15,-3 3 0-15,-3 3 4 16,-3-5-4-16,-3-4 0 16,-3 4 0-16,3-4 0 15,-3 1 0-15,3-5 0 0,-3-4 0 16,3-4 0-16,-3-3-4 16,0-3 4-16,0-5-12 15,0-3-12-15,3-2-248 16,3 0-416-16</inkml:trace>
  <inkml:trace contextRef="#ctx0" brushRef="#br0" timeOffset="6326.021">7316 8498 664 0,'-6'6'244'0,"3"2"-216"0,3-6-8 15,0 1-8-15,3 2 0 16,0-2-4-16,0 0 0 16,3-1-4-16,3-2 4 15,3 0-4-15,5-2-4 0,-2-1 4 31,3 0-4-31,0 1 0 16,0-1 4-16,3 0-4 16,0 1 0-16,2-1 0 15,-2 0 0-15,3 1 0 0,0 2 0 16,3-3 0-16,-4 0 0 16,-2 1 0-16,3-1 0 15,-3 0 0-15,-3 1 0 0,0 2 0 16,-3 0 0-16,-1 0 0 15,-2 0 0-15,0 0 0 16,0 0 0-16,-3 0 0 16,0 0 0-16,-3 0 0 15,3-3 0-15,-3 1 0 16,-3-1 0 0,0 0-4-16,-3 1-4 15,0-1-28-15,0 0-12 16,-3 3-324-16,0 3-164 15</inkml:trace>
  <inkml:trace contextRef="#ctx0" brushRef="#br0" timeOffset="6727.172">7503 8689 688 0,'-12'5'232'16,"6"8"-200"-16,6-13-8 0,0 3-12 15,0 0-4-15,0-3 0 16,0 0 0-16,3 2-8 16,3 1 4-16,3 0-4 15,3-6 4-15,3 3-4 31,0 0 0-31,3 0 0 0,3 0 0 16,0 0 0-16,-1 0 4 16,1 0-4-16,0 0 0 0,-3 0 0 15,3 0 0-15,-3-3 0 16,-4 1 0-16,-2-1 0 16,-3 0-4-16,3 1 4 15,-6-6-8-15,0 0-12 0,3-3-20 16,-3 1-288-16,6-3-264 15,0-3 584-15,-6 0 8 16</inkml:trace>
  <inkml:trace contextRef="#ctx0" brushRef="#br0" timeOffset="7181.579">7953 8334 800 0,'0'0'156'0,"12"3"-148"15,-9 0 4-15,3-1-4 0,0 1 0 16,2 2-4-16,4 1 4 0,0 1-4 16,0 1 0-16,6 0-4 15,-3 0 0-15,0 3 0 16,3-1 4-16,0 4-4 15,-1 2 0-15,1 2 4 32,-3-2-4-32,-3 0 0 0,-3 2 0 15,3-2 0-15,-6 3 0 16,-3 2 0-16,-3 3 0 16,-6 2 0-16,-3-2 4 15,-6 0-4-15,0-3 0 16,-6 3 0-16,-2-3 0 15,-4 3 0-15,0-6 0 0,-6 1 0 16,6-1 0-16,1 1 0 16,2-3 0-16,3 0 0 15,3-6 0-15,3 1 0 16,3-3 0-16,3 0-4 16,0-3 0-16,4 3-16 15,2-5-8-15,3-3-284 0,8 2-328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50:07.4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12914 8176 368 0,'-6'-3'200'0,"9"3"-136"0,-3 0 0 0,0 0-24 15,0 0 0-15,0 0 16 16,0 0-16-1,3 0-12-15,0 3-12 0,3-1-8 16,-3 1 4-16,0 0 0 16,0-1-4-16,0 3-8 15,0-2 4-15,0 2 0 16,0-2 0-16,0 0 0 16,-3-3 0-16,0 0 0 15,0 0 0-15,3 2-4 0,-3-2 4 16,3 3-4-16,0 0 4 15,0-1-4-15,3-2 0 16,-3 3 4-16,3 0-4 16,-3-1 4-16,0 4-4 15,0-1 4-15,3 3-4 0,0 2 0 32,0-2 4-32,0 3-4 15,0-1 0-15,0 6 0 16,0 0 4-16,0 5-4 15,-1 6 0-15,4 2 0 16,0 3 4-16,0-1-4 16,3-1 0-16,0 1 0 0,0 1 0 15,6-3 0-15,-3 3 0 0,0-6 0 16,-1-2 4-16,1-3-4 16,-3-2 0-16,0-3 0 15,-3-3 0-15,0-2 0 16,0-4 0-16,0-1 0 15,-3-6 0-15,0-8 0 16,0 0 0 0,0-5 0-16,0-3 0 15,-3 0 0-15,0-3 0 16,0-2 0-16,3-3 0 16,-3-5 0-16,2-2 0 15,-2 1 0-15,3-1 0 0,0 2 0 16,0 2 0-16,0-2 0 15,0 5 0-15,0-2 0 16,0 2 0-16,0 3 0 16,-3 2 0-16,3 3 0 15,-3 1 0-15,0 1 0 16,0 4 0-16,3 2 0 0,-3 0 0 16,0 3 0-16,0 2 0 15,0-2-8-15,-3-1 0 0,0 4-12 16,0-1-8-16,-3 0-76 15,0-2-180-15,3-3 12 16,3-5-8-16</inkml:trace>
  <inkml:trace contextRef="#ctx0" brushRef="#br0" timeOffset="685.771">12882 7911 624 0,'-12'0'260'0,"18"3"-232"0,-6-3-8 0,0 0-4 16,3 0 0-16,3 0-8 16,3-3 4-16,3 0-4 15,2-2-4-15,1-3 4 16,3-5-4-16,0 0 0 15,0-1-4-15,3-1 0 0,0-7 4 16,2 1-4-16,1 0 0 16,3 0 0-16,-6-3 0 15,0 3 0-15,-4 2 0 0,1 4 4 16,-3-1-4-16,0 2 0 16,-3 4 0-16,0 2 0 15,0 3 0-15,0-1 0 16,-3 4 0-16,3 2 0 15,-4 2 0-15,1 4 0 16,0 2 0-16,0 2 0 16,-3 1 0-16,0 2 0 0,3 3 0 15,0 0 0-15,0-3 0 32,0 0 0-32,0 0 0 0,-3 3 0 15,0 0 0-15,0-3 0 16,-3 1 0-16,0-1 0 15,0-3 0-15,0 4 0 16,0-6 0 0,0-3-12-1,-3-5-12-15,0 0-12 0,0 0-16 16,0 0-340-16,0 0-88 16</inkml:trace>
  <inkml:trace contextRef="#ctx0" brushRef="#br0" timeOffset="3018.223">13775 8096 288 0,'3'-8'152'0,"3"3"-48"0,-6 5 8 0,3-3-40 16,-3 3 8-16,3-2-32 15,-3 2 0-15,0 0-36 16,0 0 0-16,0 0 0 16,0 2 0-16,0 4-8 15,0-1 4-15,0 8-8 16,-3 0 4 0,3 6 4-16,-3-1-4 15,3 6 4-15,-3-3-4 16,3 3 0-16,0 3 0 15,0 2 0-15,0 8 0 0,0 0-4 16,3 3 4-16,0-3-4 16,0 5 0-16,5-2 0 15,1-1 0-15,0-2 4 16,0 3-4-16,0-6 0 16,3-7 0-16,0-1 0 15,-3 1 0-15,0-1 0 0,0-2 0 16,0-3-4-16,0-2 4 15,-3-3-16-15,0-3-8 16,-4-3-44 0,1-4-180-16,3-1-72 15,3-2-12-15</inkml:trace>
  <inkml:trace contextRef="#ctx0" brushRef="#br0" timeOffset="3850.176">14099 8586 608 0,'-6'0'264'0,"3"2"-224"0,3-2-16 16,0 0-8-16,0 0-4 16,0-2-8-16,3-4 0 15,-3-2 0-15,3-5 4 16,-3-5-4 0,0-3 0-16,0-3 0 15,0 0 0-15,0 3 0 16,0-3-4-16,0 8 0 15,0 0 4-15,0 3-4 16,0 2 0-16,0 3 0 16,0 3 0-16,-3 5 0 15,3 5 0-15,-3 9 4 0,6 4-4 16,-3 6 0-16,3 8 4 16,0-3-4-16,-3 0 0 0,3 3 0 15,3-1 4-15,3 1-4 16,3-3 0-16,0-2 0 15,3-3 0-15,-1-3 0 32,1-3 0-32,0-4 0 15,0-1 0-15,0-11 0 16,0-4 0-16,3-9 0 16,-6-5 0-16,0-2 0 15,-1-9 0-15,-2-4 0 0,-3-9 0 16,0-2 0-16,-3 5 0 15,-3 5 0-15,0 3 0 0,0 5 0 16,-3 3 0-16,0 5 0 16,0 0 0-16,0 5 0 15,0 3 0-15,3 8 0 16,0 6 0-16,0 7 0 16,0 5 0-16,3 4 0 15,0 7 0 1,6 5 0-16,3-2 0 0,-3 0 0 15,0-3 0-15,0-3 0 16,0-2 0-16,0-5 0 16,0-4 0-16,0-4 0 15,-3-3-4-15,3-3-8 32,-3-5-8-32,-1-2-20 15,4-6-32-15,0 0-304 0,0-3-48 16,3 1 392-16,0-1 16 15</inkml:trace>
  <inkml:trace contextRef="#ctx0" brushRef="#br0" timeOffset="4172.732">14563 8615 568 0,'6'5'276'0,"12"14"-232"16,-12-14-12-16,0 0-8 15,0 1-8-15,0-1-8 16,0 0 4-16,-3 0-4 15,0-2-4-15,3 0 4 16,0-1 0 0,0-2-4-16,0-2-4 15,0-4 4-15,0 1-4 0,-3-3 0 16,0 0 4-16,-3 0-4 16,0 0 0-16,-3-2 0 15,0 2 0-15,-3 3 0 16,-3-1 0-16,-6 4 0 15,0 2 0-15,-3 2 0 16,0 4 0-16,3-4-4 0,0 3-4 16,4 3-20-16,2-2-16 15,6-6-164-15,6-3-176 16,6-5 232-16,0-5-16 16</inkml:trace>
  <inkml:trace contextRef="#ctx0" brushRef="#br0" timeOffset="4588.525">14632 8186 624 0,'-3'-21'264'0,"6"3"-232"0,0 15-4 15,0 0-20-15,0 1 0 0,3-1 0 16,0 3-4-16,3 3 4 15,5 2-4-15,1 3 4 16,3 2 0-16,6 6-8 16,-3 3 4-16,0-1 0 15,0 1-4-15,-4 2 4 16,1 5-4-16,-3 11 0 0,0 3 0 16,-3 3 4-16,0 1-4 15,-6 1 0-15,0 3 0 16,-3 0 0-16,0-1 0 15,-3-2 0-15,-3-2 0 16,0 2 0 0,0-8 0-16,0-3 0 15,0-5 0-15,0-5 0 16,0-3-4-16,-3-8-4 16,3-2-8-16,-3-6-48 15,3-2-120-15,0 0-176 16,-3-3-8-16</inkml:trace>
  <inkml:trace contextRef="#ctx0" brushRef="#br0" timeOffset="5689.76">15263 8382 640 0,'-12'-3'256'0,"12"6"-236"16,0-3 0 0,3 3-4-16,0-1-4 15,3 4-4-15,3-4 4 0,3 4-4 16,3-4 0-16,2 3-4 16,1-2 0-16,0 0 0 15,0-3-4-15,3 0 0 16,3 0 4-16,-4 0-4 15,1-3 0-15,3 0 0 0,-3 1 0 16,0-1 0-16,-3-2 0 16,-1 0-8-16,-2-1 0 15,-3 1-20-15,-3 2-8 16,-3 1-188-16,-3-1-192 16,-6 6 280-16,0 2-20 15</inkml:trace>
  <inkml:trace contextRef="#ctx0" brushRef="#br0" timeOffset="5990.504">15376 8578 664 0,'-6'0'248'0,"9"8"-220"0,-3-8-4 15,0 0-12-15,3 2 0 16,3 1-4-16,3 2-4 0,0-5 0 15,3 3 0-15,0-3 0 16,2 0-4-16,4 0 4 16,0-3-4-16,3-2 0 15,0 2 4-15,3-2-4 0,-4 0 0 16,1-1 0-16,-3 1 0 16,-3 3-4-16,0-1 4 15,0 0-16-15,-3 3-4 16,0 0-36-16,-3 3-60 15,2 0-276-15,4-3-20 16</inkml:trace>
  <inkml:trace contextRef="#ctx0" brushRef="#br0" timeOffset="16016.145">16162 8094 400 0,'-3'-8'208'0,"-9"2"-96"0,12 6-4 16,0 0-80-16,0 0 0 15,0 0-12-15,0 0-8 0,0 0 0 16,0 0 4-16,0 0-4 15,0 0 4-15,6 3-8 16,0 2 4-16,3 1-4 16,0 4 0-16,-3 6 4 15,2 5-4-15,1 0 0 16,3 3 4-16,3 0-8 0,0 2 4 16,3 6 0-16,3 8 0 15,3 0-4-15,2 2 0 16,-2-2 0-16,0-1 4 0,-3 1-4 15,0-3 0-15,-1 0 0 16,1-3 0-16,0-7 4 31,-3-3-4-31,-3-3 0 16,0-5 0-16,-3 0 0 16,3-6 4-16,-6-2-4 15,-1-3 0-15,1 1 0 0,0-6 0 16,-3-6 0-16,0 1 0 15,3-5 0-15,0-4 4 16,-3 1-4-16,3-3 0 0,0-5 0 16,3-5 0-16,0-9 0 15,0-7 0-15,-1 2 0 16,1-2 0-16,3-6 0 16,0 1 0-16,3 2 0 15,0 0 0-15,3 0 0 16,-3 2 0-1,-4 4 0-15,1-1 0 16,-3 6 0-16,0 2 0 16,0 3 0-16,-3 2 0 15,0 3 0-15,-3 1 0 0,0 4 0 16,0 3 0-16,0 3 0 16,-3 0-4-16,0 2 4 15,0 1-4-15,0 2-8 16,0 0-4-16,0 0-12 15,-3 3-8-15,0 2-156 16,0 0-136-16,0 3 136 16,0 6-12-16</inkml:trace>
  <inkml:trace contextRef="#ctx0" brushRef="#br0" timeOffset="17095.005">17189 7871 432 0,'-6'-5'232'0,"9"-6"-176"0,-3 11 8 16,0 0-16-16,0 0-16 16,0 0-16-16,-3 0 4 0,0 3-12 15,0 2 0-15,-3 3 0 31,0 6-4-31,-3 4 12 16,0 3-8-16,-3 6 0 16,3 2 0-16,-3 0-4 15,0 5 0-15,3 3 0 0,0 0 0 16,0 3 0-16,1 0-4 16,2 5 8-16,0 5-4 15,3-5 0-15,0 3 0 0,3-6-4 16,3 3 4-16,3-5-4 15,3-1 0-15,5-7 0 16,1 5 0-16,0-8 0 16,3-2 0-16,0-4 0 15,0-1 0-15,-3-4 0 16,-3-2-4-16,-1-5-4 0,-2-3-8 16,0-3-20-16,0-5-12 15,0-3-348-15,6-2-92 16</inkml:trace>
  <inkml:trace contextRef="#ctx0" brushRef="#br0" timeOffset="17764.692">17391 8557 640 0,'-12'-8'260'0,"12"-8"-244"0,3 11-4 0,0-3-8 15,0-3 0-15,0-5 4 16,0-2 0-16,0-1-4 16,-3-5 0-16,0 3 0 15,0 0 0-15,0 0 4 16,0 0-4-1,-3 2 0-15,0 3 0 16,3 6-4-16,0 2 4 16,-3 5-4-16,3 6 0 15,0 2 4-15,0 8-4 0,3 8 4 16,0 8 0-16,3 6 0 16,0 2-4-16,3 0 4 15,3-3-4-15,0 1 0 16,0-4 4-16,-1-1-4 15,4-9 0-15,-3-5 0 16,0-3 0-16,0-5 0 0,-3-11 0 16,3-5 0-16,0-8 0 15,0-5 0-15,-3-11 0 16,2-2 0-16,-2 0 0 0,0 2 0 16,-3 3 0-16,-3 2 0 15,0 9 0-15,0 2 0 16,-3 3 0-16,3 5 0 15,0 0 0-15,0 5 0 16,-3 3 0-16,6 8 0 31,-3 5 0-31,3 6 0 0,3 5 0 16,3 2 0-16,-3-2 4 16,3 0-4-16,-3-3 0 15,3-3 0-15,2 1 0 0,-2-3 0 16,0-3 0-16,-3 3-8 15,0-8 0-15,-3-3-28 16,0-2-20-16,0-6-328 16,3-2-128-16</inkml:trace>
  <inkml:trace contextRef="#ctx0" brushRef="#br0" timeOffset="18096.394">17888 8525 672 0,'3'18'240'0,"12"14"-212"16,-12-24-8-16,3 0-12 16,0 8 4-16,3-3-8 15,3 3 4-15,-3-3-4 16,-1 0 0-16,4-2 0 16,0-6 0-16,3-5 0 15,-3-8-4-15,0 0 0 0,0-5 4 16,-3-3-4-16,-3-2 0 15,-3-1 0-15,-3-5 0 16,-3 3 0-16,-6 3 0 0,-3 2 0 16,-6 5 0-16,-3 6 0 15,-3 5 0-15,1 3-4 32,-1 2-4-32,6 3-12 15,3 3-12-15,3-4-80 16,6-1-208-16,6-6 72 15,6-6-20-15</inkml:trace>
  <inkml:trace contextRef="#ctx0" brushRef="#br0" timeOffset="18416.782">17951 7972 760 0,'3'-24'188'0,"26"19"-180"15,-20 7 0-15,3 4-4 16,3 4 0-16,6 9 4 0,3-1 0 16,2 6 0-16,1 3 0 15,0 4-4-15,3 4 0 0,-6 2-4 16,-4 2 0-16,-2 6 4 16,-6 8-4-16,0 0 0 15,-3-2 0-15,-3 7 0 31,-6-5 0-31,-3-6-4 16,-3 4 0-16,-3-14-20 16,0-3-8-16,0-5-216 15,3-5-248-15,0 5 408 0,0-10-16 16</inkml:trace>
  <inkml:trace contextRef="#ctx0" brushRef="#br0" timeOffset="103524.927">13108 4778 384 0,'-3'-2'200'0,"3"2"-112"0,0 0 0 16,0 0-24-16,0 0-28 16,0 0-24-16,0 0 0 15,0 0-12 1,0-3 4-16,0 0-8 15,0 1 4-15,0-1-44 16,0 0-20-16,0 3-240 16,0-2 8-16,3 2 224 15,3 0-16-15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54:08.9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5295 13354 504 0,'-3'-8'272'0,"0"2"-204"0,3 6-16 16,0 0-32-16,0 0 0 0,0 0-8 0,0 0 0 16,0 0-4-16,0 0 0 15,0 0-4-15,0 0 0 16,3 6 0-16,-3-1 4 0,3 0-4 15,0 6 0-15,0-1 0 16,0 1-4-16,0 2 4 31,3 0-4-31,0 3 0 16,0 3 0-16,0-1 4 16,-1 1-4-1,4 13 0-15,3-1 4 16,0 1-4-16,-3 0 0 15,3 0 0-15,0 2 0 16,0-5 0-16,0 0 0 0,0-8 0 16,0 0 0-16,-1-2 0 15,-2 0 0-15,0-1 0 16,0-5 4-16,0-2-4 16,3-1 0-16,-6-2 0 15,0-2 0-15,0-4 0 16,0-2 0-1,0 0 0-15,3-2 0 16,-3-4 0-16,3-2 0 16,0-5 0-16,0-3 0 15,-1-7 0-15,1-1 0 16,0-3 0-16,0-2 0 0,0 3 0 16,0-1 0-16,0-2 0 15,3 3 0-15,-3-1 0 16,0 1 0-16,0-1 0 15,-6 3 0-15,3-2 0 0,-3 5 0 16,0 0 0-16,0 5 0 16,0 0 0-16,0 5 0 15,0 1 0-15,0 2 0 16,-1 0 0-16,1 3-4 0,0-1 4 16,0 1-4-16,0 0-16 15,-3-3-16-15,0 3-180 16,0-3-296-16,6 0 416 15,0-3-16-15</inkml:trace>
  <inkml:trace contextRef="#ctx0" brushRef="#br0" timeOffset="648.156">5298 13036 816 0,'-3'-3'144'0,"6"1"-136"0,0 2 4 0,3-3-4 15,0 0 0-15,3-5 0 16,3 1 0-16,-1-4-8 16,1 0 4-16,3-4-4 15,0-4 0-15,3 0 4 0,3 4-4 16,-3-1 0-16,-1-3 0 15,1 3 0-15,-3 3 0 16,6 3 0-16,-6-1 0 0,-3 0 0 16,3 6 0-16,-3-3 0 15,0 3 0-15,-4 2 0 16,4 1 0-16,-3-1 0 16,3 3 0-16,-3 3 0 0,3 2 0 15,-3-3 0-15,0 4 0 16,0 2 0-16,-3 2 0 15,3 4 0-15,-3-1 0 16,0 3 0-16,-3 2 0 31,0 3 0-31,0-2 4 0,3-1-8 16,-4 1 4-16,1-1 0 16,0 1 4-16,0-1-8 15,0-2 4-15,0 3 0 16,-3-6 0-16,0 0-4 15,0-2-8-15,0-3-36 16,0-3-52-16,3 0-292 0,9 1-56 16</inkml:trace>
  <inkml:trace contextRef="#ctx0" brushRef="#br0" timeOffset="1248.521">5947 13330 520 0,'-3'-11'272'0,"-3"6"-212"0,6 5-12 0,0 0-36 16,0 0 0-16,0 0 0 31,0 0 0-31,0 0-4 0,0 0 0 16,0 0 0-16,0 0 0 16,0 5-4-16,0 3 4 15,-3 5-4-15,0 1 4 16,0 7-4-16,0 0-4 15,0 3 4-15,0-1-4 16,3 4 0-16,0 2 4 0,0 5-4 16,3 3 0-16,0 1 0 15,0-1 0-15,3 0 0 16,0-6 0-16,3-4 0 16,3-3 0-16,5-1-4 15,-5-4 0-15,3-3-20 16,0-6-12-1,3-4-312-15,0-6-236 16</inkml:trace>
  <inkml:trace contextRef="#ctx0" brushRef="#br0" timeOffset="1706.521">6292 13393 608 0,'-3'5'268'0,"9"-18"-228"0,-3 13-8 16,3 0-24-16,3-2 4 0,3 2-4 31,0 0 0-31,2 5 0 16,1 0-4-16,0 3 0 15,0 0 4-15,0 3-8 16,3 2 4-16,-3 5-4 16,-3 1 4-16,0 2-4 15,-4 8 0-15,1 0 4 0,-3 6-4 16,0-1 0-16,-3 3 0 16,0 0 0-16,-6-5 0 0,0 2 0 15,0 1 0-15,-3-1 0 16,0-2 0-16,-3-6 0 15,1 1 0-15,-1-6 0 16,0-3 0-16,0-2 0 0,0 0 0 16,-3-5 0-16,3-1-4 15,3-4-8-15,0-1-12 16,3-2-96-16,0-3-292 16,6-3 196-16,3 0-12 15</inkml:trace>
  <inkml:trace contextRef="#ctx0" brushRef="#br0" timeOffset="2422.477">6851 13602 624 0,'-8'-2'260'0,"8"2"-224"16,0 0-8-16,0 0-12 15,3 2 0-15,2 1-4 0,1 0 0 16,3-1-8-16,3-2 0 16,6 3 0-16,-3-3-4 15,0 2 0-15,0-2 4 0,3 0-4 16,-1 0 0-16,4 0 0 16,-3 0 0-16,3 0 0 15,-3 0 0-15,0 0 0 16,0 0 0-16,-4 0 0 15,4 0 0-15,-6 0 0 0,0 0 0 16,-3 0-4-16,0 0 0 16,-3-2-12-16,0-1-16 15,-3 1-292-15,-3 2-312 32</inkml:trace>
  <inkml:trace contextRef="#ctx0" brushRef="#br0" timeOffset="2722.854">6831 13838 696 0,'-18'8'224'0,"18"-6"-196"0,0-2-8 15,6 0-4-15,0 0-4 0,6 0-4 16,2 0 0-1,13-2-4 17,6-1-4-32,-3 0 4 15,0 1-4-15,-4-1 0 16,1 3 0-16,-3 0 0 0,0 0 0 16,-3 0-4-16,-1 0 0 15,1-3-20-15,-3 1-12 16,-3-6-300-16,0 3-256 15</inkml:trace>
  <inkml:trace contextRef="#ctx0" brushRef="#br0" timeOffset="3085.771">7313 13499 840 0,'0'3'132'0,"12"13"-124"0,-9-11 0 16,3 0 0-16,0 0 0 16,6 3-4-16,-4 3 0 0,4 0-4 15,0 2 4-15,0 0-4 32,-3 6 0-32,0 2 0 15,-3 2 4-15,-3 4-4 16,-3-1 0-16,-3-2 0 0,-6 3 0 15,0 2 0-15,-6-3 4 16,3 3-4-16,0-2 0 16,-5-6 0-16,2-3 0 15,0-2-4-15,0-2 4 0,0-4 0 16,3-2-4-16,0 0-12 16,0-3-12-16,3-2-272 15,6 2-356-15</inkml:trace>
  <inkml:trace contextRef="#ctx0" brushRef="#br0" timeOffset="11875.026">7905 14409 576 0,'0'-8'276'0,"12"-5"-240"0,-9 13-12 16,0-3-24-16,0 3 0 15,0 0-4 1,0 0 0-16,-3-2-64 0,0-1-56 15,-3 0-212-15,3 1-16 16</inkml:trace>
  <inkml:trace contextRef="#ctx0" brushRef="#br0" timeOffset="12961.595">8015 13525 568 0,'0'-5'276'0,"3"5"-232"0,-3 0-16 16,0 0-4-16,0 0-8 15,0 0-4-15,3 3-4 16,0-1 4-16,0 4-4 16,0-1 0-16,0 3-4 15,6 3 0 1,-3 2 0-16,0 5-4 16,0 6 0-16,3 5 4 15,0 3-4-15,3-3 0 16,0 0 0-16,2 3 0 15,1-3 0-15,0 0 0 16,0 6 4-16,0-9-4 0,0 0 0 16,0-2 0-16,0 0 0 0,0-5 0 15,-1-1 0-15,-2-5 0 16,3-2 0-16,-3-3 0 16,-3-3 0-16,0-5 0 15,-3-2 0-15,0-4 0 16,0-2 0-16,0-2 0 15,0-3 0-15,0-9 0 0,3 4 0 32,-3-3 0-32,2-1 0 15,1-1 0-15,0-4 0 16,0-2 0-16,0-5 0 16,0 5 0-16,0 0 0 15,3 2 0-15,-3 3 0 16,3-2 0-16,-3 2 0 0,0 0 0 15,0 3 0-15,-3 2 0 16,-1 4 0-16,4 1 0 16,-3 1 0-16,-3 3 0 15,0-1 0-15,0 3 0 16,0 3-4-16,-3-1 4 0,3 4-12 16,-3-1-24-16,0-2-20 0,0 0-324 15,3-3-140-15</inkml:trace>
  <inkml:trace contextRef="#ctx0" brushRef="#br0" timeOffset="13630.65">7896 13221 816 0,'-6'3'144'0,"6"2"-132"0,0-5 0 31,0 0 0-31,3 0-4 0,3 0-4 16,3-2 0-16,3-6 0 15,0-6 0-15,3 1-4 16,3-3 0-16,0-2 0 16,-1-3 0-16,4 2 0 15,3-2 0-15,-3 0 0 16,0-3 4-16,0 5-8 0,-4 1 4 15,1-1 0-15,3 3 4 16,0 1-4-16,0-1 0 16,-3 5 0-16,-1 1 0 15,-2 2 0-15,3 2 0 16,-9 4 0-16,0 2 0 16,3 0 0-16,0 2 0 0,0 4 0 15,0 2 0-15,0 2 0 16,-1 3 0-16,-2 1 0 15,0-1 0-15,0 3 0 16,3-3 0-16,-3 5 0 16,0 1 0-16,3 2 0 0,-3-2 0 31,0-1 0-31,0-2 0 0,0-3 0 16,-3 0 0-16,0-2 0 15,0-3-4-15,-3-3 4 16,-1-2-12-16,-2-3-36 15,3 0-56-15,6-3-288 16,0 1-56-16</inkml:trace>
  <inkml:trace contextRef="#ctx0" brushRef="#br0" timeOffset="14786.752">8825 13406 456 0,'0'-13'248'0,"-3"8"-132"0,3 5-52 16,0 0-40-16,0 0-4 16,-3 0-4-16,0 3-4 15,3 2-4-15,-3-5 4 16,0 2-8-16,0 1 4 0,-3 2-4 16,0 3 0-16,-3 6 0 15,0 1 4-15,0 4-4 16,0 0-4-16,0 4 4 15,-2 6-4-15,-1 3 4 16,6 5-4-16,0 0 0 16,3 3 0-1,6 8 0 1,0-3 4-16,3-6-4 16,6 1 0-16,-1-6 0 15,1-2 0-15,3-5 0 16,0-6 0-16,-3 0 0 15,0-5 0-15,3-3-4 16,-3-2 0-16,0-1-24 0,0-5-28 16,2-7-308-16,4-6-180 15</inkml:trace>
  <inkml:trace contextRef="#ctx0" brushRef="#br0" timeOffset="15723.182">9024 13864 712 0,'-18'0'216'0,"18"0"-192"15,0 0-4-15,3-2-12 0,0-1 0 16,0-5 0-16,3-3 0 0,0-7-4 15,0-1 0-15,0-2-4 16,0-3 0-16,0 1 4 16,0-1-4-16,-3 3 0 15,0 2 0-15,0-2 0 16,0 2 0-16,0 3 0 0,-3 3 0 16,0 0 0-16,0 5 4 15,0 0-4-15,0 5 0 16,0 3 0-16,0 0 0 15,0 8 0-15,3 6 0 16,0 4 0-16,0 6 0 16,0 5 0-1,0 3 4-15,3 0-4 16,-3-1 0-16,0 1 0 16,3-3 0-16,0 0 0 15,0-5 0-15,2-3 0 16,4-2 0-16,0-6 0 15,-3-5 0-15,0-3 0 16,0-5 0-16,0-2 0 0,0-6 0 0,0-3 0 16,0 0 0-16,-3-2 0 15,0-3 0-15,0-2 0 16,0-1 0-16,-3-4 0 16,0 1 0-16,0 1 0 15,-1 0 0-15,1 3 0 31,0-1 0-31,0 3 0 0,-3 0 0 16,0 3 0-16,3-3 0 16,0 6 0-16,-3-1 0 15,3 3 0-15,0 0 0 16,0 3 0-16,0 0 0 16,-3 2 0-16,0-2 0 15,0 2 0-15,0 0 0 0,0 3 0 16,0 0 0-16,0 0 0 15,0 0 0-15,3 3 0 16,-3-3 0-16,0 5 0 16,3 1 0-16,0 1 0 15,0 4 0-15,0 2 0 16,0 3 0-16,0 3 0 0,0-1 0 0,0 3 0 16,3 1 0-16,0-1 0 15,3-3 0-15,0 1 0 16,0-1 0-16,0 1 0 15,-3-1 0-15,3-2 0 16,-3-3 0-16,-1 1 0 31,1-6 0-31,0-3 0 0,0 0 0 16,0-2-4-16,0-6 0 16,0-5-28-16,0-2-28 15,6-4-312-15,0-4-164 16</inkml:trace>
  <inkml:trace contextRef="#ctx0" brushRef="#br0" timeOffset="16158.098">9411 13367 808 0,'-3'-3'152'0,"9"16"-140"0,-3-7 0 0,6-1 0 16,-3 3-4-16,3 2-4 15,3 4 0-15,3 2-4 16,0 2 4-16,0 1-4 16,2 2 4-16,1 5-4 15,0 3 0-15,-3 6 0 0,0 2 0 16,0 2 0-16,-3 4 4 15,0-4-4-15,-4 4 0 16,-2-1 0-16,0-2 0 16,0-3 0-16,0 0 0 15,-6 3 0-15,-6-1 0 16,3-2 0 0,-3 0 0-16,-3-2 0 15,1-1 0-15,-4-5 0 16,0-2 0-16,-3-3 0 15,3-3 0-15,-3-5 0 16,3-1 0-16,0-4-4 16,3-6-4-16,0-2-32 0,6-6-28 15,6-2-324-15,0-6-104 0</inkml:trace>
  <inkml:trace contextRef="#ctx0" brushRef="#br0" timeOffset="19109.935">10006 13642 624 0,'-11'3'260'0,"2"2"-220"0,9-3-12 16,0-2-20-16,0 3 4 16,0 0-4-16,0-3 0 15,0 0 4-15,0 0-4 0,6 0-4 16,3 0-4-16,2 2 4 16,1-2-4-16,3 0 0 15,3 0 4-15,0 0-4 16,-3-2 0-16,3-1 0 15,3 0 0-15,-4 1 0 0,1-1 0 16,0 1 0-16,0-1 0 0,-3 0 0 16,0 1 0-16,-3-1 0 15,0-2 0-15,-4-1-4 16,1 1 0-16,-3 0-12 16,0 0-8-16,-3-1-36 15,-3 1-100-15,0 0-200 31,0 5-8-31</inkml:trace>
  <inkml:trace contextRef="#ctx0" brushRef="#br0" timeOffset="19494.92">9995 13822 720 0,'-9'8'212'16,"9"0"-188"-16,0-8-4 0,0 0-12 15,0 0 0-15,6 2 0 16,0 1 4 0,2-3-12-16,4 3 4 0,3-3-4 15,3 0 0-15,3 0 4 16,0 2-4-16,6-2 0 15,-4 0 0-15,1 0 0 16,3 0 0-16,-3 0 0 16,3 0 0-16,-4 0 0 15,1 0 0-15,-6 0 0 0,0 0 0 16,0 0 0-16,-3 0 0 16,-3 0-4-16,-1 0 0 15,-2-2-16-15,0-1-8 16,0 0-96-16,-3 1-260 15,3-1 168-15,-3-2-8 16</inkml:trace>
  <inkml:trace contextRef="#ctx0" brushRef="#br0" timeOffset="28422.308">10837 13195 536 0,'-6'-21'280'0,"9"7"-240"0,-3 12 0 0,3-1-20 16,-3 0-4-16,3 1-4 15,-3 2-4-15,0 0 0 16,3 2 0-16,0 4-4 16,3 4 4-16,3 4-4 0,0 4 4 15,3 6-4-15,-1 5 0 16,1 5 0-16,0 3 0 0,3 6 0 15,0-1-4-15,3 6 0 16,6 5 0-16,0 5 4 16,5-5-4-16,-2 2 0 15,0-2 0-15,-3-5 0 16,-4-6 0-16,1 1 4 16,-3-12-4-1,0-4 0-15,-3-3 0 16,0-6 0-16,-3-5 0 15,0-2 0-15,0-11 0 16,-1-3 0-16,-5-5 0 16,3-2 0-16,-3-4 0 15,0-1 0-15,0-1 0 0,0-5 0 16,0-6 0-16,0-7 0 16,0-6 0-16,3 3 0 15,0-3 0-15,0 1 0 16,3-6 0-16,0 2 0 0,-3 4 4 15,-1 2-4-15,1 0 0 16,-3 2 0-16,3 1 0 16,0-1 0-16,0 1 0 0,-3 2 0 15,0 3 0-15,0 3 0 16,-3 2 0-16,3 3 0 16,-3-1 0-16,0 4-4 15,0 2 4-15,0 3 0 16,0 0 0-16,0 2-4 31,0 3 0-31,3 0-8 0,-3 0-12 16,0 3-32-16,-3 0-88 15,0 5-232-15,0 5-8 16</inkml:trace>
  <inkml:trace contextRef="#ctx0" brushRef="#br0" timeOffset="29249.027">11727 13129 456 0,'-15'-11'248'0,"15"8"-152"0,0 3-40 15,0 0-36-15,0 0 4 16,0 0-12-1,0 3 4-15,-3 2-4 16,0 1 0-16,0 4-4 16,0 3 0-16,0 6-4 15,0 5 4-15,0 2 0 0,0 3 0 32,3 22 0-32,0-4 0 15,0 6-4-15,3 0-4 0,0 3 0 16,3 2 0-16,0-8 0 15,3 3 4-15,3-5-4 16,-3-3 0-16,3-6 0 16,0 1 0-16,2-6 0 15,-2-5 0-15,3-2 0 16,0-3 0 0,0-6-4-16,-3 1 0 15,0-6-12-15,0-2-8 16,0-6-32-16,0-5-76 15,-1-5-244-15,1-6-8 16</inkml:trace>
  <inkml:trace contextRef="#ctx0" brushRef="#br0" timeOffset="29954.253">12048 13697 768 0,'-6'-7'180'0,"6"-7"-172"0,0 12 0 0,3-6-4 16,0 2 0-16,0-4 4 16,0-3-4-16,0-1 0 15,3-1 0-15,0-1 4 31,-3 0-4-31,0 0-4 0,0 3 0 16,0-1 4-16,0 4-4 16,0-1 4-16,-3 9-4 15,0-1 0-15,0 8 0 16,3 6 4-16,0 2-4 16,0 6 0-16,3 4 4 0,0 4-4 15,3 2 0-15,0 0 0 16,0 3 0-16,0-6 0 15,2-2 0-15,1-5 0 16,0-4 0-16,3-1 0 16,-3-4 0-16,0-4 0 15,0-6 0-15,0-3 0 0,-3-8 0 32,3-5 0-32,-3-5 0 0,2-2 0 15,-2-1 0-15,0 3 0 16,-3-3 0-16,0 8 0 15,0 3 0-15,0 2 0 16,0 0 0-16,0 4 0 16,0 1 0-16,0 6 0 15,0 0 0-15,0 6 0 0,0 1 0 16,3 7 0-16,0 2 4 16,0 5-4-16,-1 3 0 15,4-3 0-15,0 0 0 16,-3-3 0-16,3 1 0 15,-3-3 0-15,3-3 0 16,-3-2 0-16,0-3 0 0,0-3-4 16,-3 0 4-16,3-10-4 15,0 0 0-15,0-6-28 16,2-2-20-16,1-6-316 16,0 1-176-16</inkml:trace>
  <inkml:trace contextRef="#ctx0" brushRef="#br0" timeOffset="30449.391">12545 12980 784 0,'-3'-5'168'0,"0"8"-156"0,3-1-4 15,3 4 4-15,3 2-4 16,3 0 0 0,3 2 0-16,3 6-4 15,3 8 0-15,3 5-4 16,6 3 4-16,-4 2-4 15,1 1 0-15,-3 7 0 0,0-2 0 16,0 2 0-16,-3 0 0 16,-1 8 0-16,-5 3 4 15,0 6-4-15,-3 1 0 0,-3-7 0 16,-6 6 0-16,0-9 0 16,-3 0 0-16,-3 3 0 15,-3-11 0-15,0 1 0 16,-3-4 0-16,-2 4 0 15,-1-6 0-15,0-5 0 16,0-3 0 0,0-6-4-16,0 1 4 15,3-8-8-15,3-3 0 16,0-2-32-16,3-6-20 16,3-2-332-16,0 2-104 15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1:01:36.7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13807 7840 72 0,'12'-22'40'0,"3"-7"56"16,-15 24 0-16,0 0 48 16,0-1 0-16,0 1-8 15,0 0-24-15,0 2-60 0,0 3-20 16,0 0-12-16,0 0-8 16,0 0-4-16,0 0 0 0,-6 6 0 31,0 1 0-31,0 4-4 15,0 5 0-15,0 2 0 16,0 9 4-16,3 2-8 16,3 0 4-16,0 3-4 15,3 5 4-15,3 3-4 16,3-3 4-16,3-3-4 0,6-2 0 16,3 0 0-1,3-9 0-15,0-4 0 16,2-6 4-16,1-5-4 15,0-3 0-15,0-7 0 0,-3-12 0 0,-1-7 0 16,1-3 0-16,-3-13 0 16,0-5 0-16,-3 0 0 15,-3-3 0-15,-7 0 0 16,-5 0 0-16,-3 2 0 16,-8-4 0-16,-4 7 0 15,-12 3 0-15,0 5 0 16,-3 3 0-16,-6 8 0 15,-2 5 0 1,-1 6 0-16,-3 10 0 0,1 10 0 16,2 3 0-16,6 6 0 15,3 2 0-15,7 0 0 16,5 0 0-16,6 3 0 16,6 0 0-16,9-3 0 0,6 0 0 15,5 3 0 1,7-3 0-16,6-2 0 0,3-3 0 15,2 0 0-15,7-6 0 16,-6-2 0-16,0-5 0 16,2-3 0-16,-2-3 0 15,-3-2-4-15,-1 0-4 0,-8-1 8 16,-3 4 0-16</inkml:trace>
  <inkml:trace contextRef="#ctx0" brushRef="#br0" timeOffset="1171.072">14525 7842 860 0,'-9'-2'124'0,"12"-9"-108"0,-3 11-8 0,3-3-4 16,0 1 0-16,3-1-4 16,6 0 4-16,-1 1-4 15,4-1 0-15,0-2 0 0,3 2 0 16,3-2 0-16,-3 0 0 15,0-1 0-15,-3 1 0 16,-1 2 0 0,-2 1 0-16,-3-1 0 0,0 0 0 0,-3 1 0 15,0 2 0-15,-3-3 0 16,0 1 0-16,-3-1 0 16,0 3 0-16,0-3 0 15,0 1 0-15,0 2 0 16,0 0 0-16,0 0 0 31,0 0 4-31,0 0-4 0,0 0 0 16,0 0 0-16,-3-3 0 15,0 0 0-15,0 3 0 16,-6 0 0-16,-3 3 0 16,0 0 0-16,-3-1 0 15,-2 4 0-15,-1-1 0 0,0 3 0 16,-3 0 0-16,3 2 0 15,0-2 0-15,3 5 0 16,1 3 0-16,2 3 0 0,-3-1 0 16,6 4 0-16,3-1 0 15,3 0 0-15,0 0 0 16,6-2 0 0,3 2 0-1,6-5 0-15,0-3 0 0,6 3 0 16,-1 0 0-16,4-3 0 15,0-3 0-15,3 1 0 16,0-6 0-16,2 3 0 16,1 0 0-16,0-5 0 15,0-6 0-15,-3 0 0 16,-4 1 0-16,-2-1-4 0,-6 1 4 16,3 2-12-16,-6-3-20 15,-3 3 32-15,-3 0 0 16</inkml:trace>
  <inkml:trace contextRef="#ctx0" brushRef="#br0" timeOffset="1818.009">14543 7982 680 0,'-12'-10'236'16,"12"2"-200"-16,0 8-12 0,0-3-8 15,3 1-4-15,3-1-8 16,2-2 0-16,4 2-4 15,3-2 4 1,0 2-4-16,3 0 4 16,3 1-4-16,-3-1 0 15,3 1 0-15,-4-1 0 16,4 3 0-16,-3-3 0 16,0 1 0-16,-3-1 0 15,0 0-8-15,-3 1-8 0,0-1-148 16,-4 3-444-16,4 3 608 15,6-3 0-15</inkml:trace>
  <inkml:trace contextRef="#ctx0" brushRef="#br0" timeOffset="2717.954">15584 7580 640 0,'0'-26'260'0,"-15"18"-216"0,15 8-16 0,-6-5-8 16,0 2-8-16,-5-2-8 16,-4-3 0-16,0 2-4 0,-3 4 0 15,-3-1 0-15,0 3 0 16,-3 0 0-16,1 3 4 15,-4-1-4-15,0 6 4 16,0 0-4-16,4-2 0 16,-7-1 0-1,6 0 0-15,0 3 0 16,3-3 0-16,3-2 0 16,1 2 0-16,5 3 0 15,0 0 0-15,3 0 0 16,3 0 0-16,3 5 0 15,0-2 0-15,3 0 0 16,0-1 0-16,0 3 0 0,3 3 0 16,0 5 0-16,0-5 0 15,0 3 0-15,0-1 0 16,3 3 0-16,0 3 0 16,-3 0 0-16,0 5 0 15,0-2 0-15,0-1 0 0,0 1 4 16,0-1-4-1,0 6 0 1,0 0 0-16,-3-6 0 16,2-2 0-16,4-3 0 15,0-3 0-15,0 1 0 0,0 0 0 16,0-4 0-16,-3-1 0 31,3-1 0-31,3-3 0 0,0-2 0 16,3-2 0-16,0-1 0 15,3 0 0-15,3-2 0 16,5 0 0-16,-2-3 0 16,3 0 0-16,3 0 0 15,-3 0 0-15,-1 0 0 16,-2 0 0-16,3 0 0 0,-3 0 0 16,0-3 0-16,3 0 0 15,-7 3 0-15,1 0 0 16,-3 0-4-16,-3 0 0 15,-3 0-56-15,0 0-144 16,-3-2 204-16,0-6 0 0</inkml:trace>
  <inkml:trace contextRef="#ctx0" brushRef="#br0" timeOffset="3271.879">15563 7797 784 0,'-11'-5'168'0,"5"10"-148"15,3-5-4-15,-3 0-4 0,6 0-4 16,0 3-4-16,3 2-4 16,-3 0 0-16,3 3 4 15,0 6-4-15,3 4 4 16,-3 1-4-16,5 2 0 16,1 0 0-1,0 0 4-15,0 0-4 16,0-2 0-16,3-3 0 15,0 0 0-15,0-6 0 16,3 1 0-16,0-6 0 16,0-2 0-16,-1-6 0 15,1-5 0-15,0-2 0 16,0-6 0-16,0-3 0 0,0 1 0 0,-6-1 0 16,-3-2 0-1,-3 0 0-15,-3 0 0 16,-3-1 0-16,-3-1 0 15,-6 4 0-15,-6 1 0 16,0 2 0-16,-3 3 0 16,0 2 0-16,-2 3 0 15,2 3 0-15,-3 7 0 16,6 4-4-16,0 2 0 0,6 5-36 16,6 3-44-16,3 5 80 15,9 0 4-15</inkml:trace>
  <inkml:trace contextRef="#ctx0" brushRef="#br0" timeOffset="3568.542">16025 8012 768 0,'-18'8'180'0,"18"2"-160"0,0-7 4 0,0 5-12 16,0 5-4-16,0 0-4 15,3 3-4-15,-3 3 4 16,3-1-4-16,0-2 0 31,3 5 0-31,-3-5 0 0,3-5 0 16,-3-1-4-16,3 1 0 15,-3-9-60-15,0-2-140 16,3-8 196-16,0-5 8 16</inkml:trace>
  <inkml:trace contextRef="#ctx0" brushRef="#br0" timeOffset="3904.623">16171 7758 696 0,'-12'-11'228'0,"6"-8"-200"0,3 17-4 16,0 2-8-1,3 0-4-15,-3 2-8 16,6 1 0-16,0 0 0 16,0 5-4-16,0 0 4 15,3 2-4-15,0 3 0 16,3 3 0-16,-3 3 4 15,2 2-4-15,-2 5 0 16,3 1 0-16,-3-1 0 0,0-2 0 16,3-3 0-16,-6 1 0 15,0-1 0 1,3-5 0-16,-3-3 0 0,0-3 0 0,0-2-4 31,-3 0-4-31,0-5-96 16,0-3-404-16,3-5 508 0,-3-3 0 0</inkml:trace>
  <inkml:trace contextRef="#ctx0" brushRef="#br0" timeOffset="4736.34">16218 7588 840 0,'-9'-21'132'0,"15"18"-116"15,-3 3-4-15,0-2-4 0,6 2-4 16,0-3-4-16,3 0 4 16,6 1-4-16,3-1 0 15,3 1 0-15,-1-4 4 16,4 1-4-16,3 2 0 15,-3-5 0-15,-1 3 0 16,1 2 0-16,-6 1 0 0,-3-1 0 16,-3 1 0-16,0-1 0 15,-3 3 0-15,0 0 0 16,-4 3 0-16,4-1 0 16,-3 3 0-16,0-2 0 15,0 2 0 1,-3 11 0-16,3-5 0 0,-3 7 0 0,0 4 0 15,3-1 0-15,-3 0 0 16,0 3 0-16,-3 2 0 16,0 1 4-16,0-1-4 0,0 6 0 15,0 2 0-15,0 6 0 16,6-3 0-16,-6-5 0 31,2 2 0-31,-2 3 0 16,0-2 0-16,-3-4 0 15,0 1 0-15,0-3 0 0,-3-2 0 16,-3-4 0-16,1-4 0 16,-4-3 0-16,0 0 0 15,0-6 0-15,-3-4 0 16,0-1 0-16,-6-3 0 0,0 1 0 16,-3-6 0-16,-5 3 0 15,-1-2 0-15,0 2 0 16,0-5 0-16,0 5 0 15,7 0 0-15,2-3 0 16,3 0 0 0,3 1 0-16,6 2 0 15,3 0-16-15,6 2-32 16,3 1 48-16,6-3 0 16</inkml:trace>
  <inkml:trace contextRef="#ctx0" brushRef="#br0" timeOffset="5971.727">17659 7874 784 0,'-18'-19'168'0,"0"14"-152"0,9 5 0 15,-6 3-12-15,3 2 0 16,1 3 4-16,-1 3-4 0,0 5 0 15,3 2 0-15,0 3-4 16,3 3 0-16,6 0 4 31,3 5-4-31,3-3 4 16,3-2-4-16,6 0 0 0,2-5 0 16,7-1 0-16,3-5 0 15,0-5 4 1,3-2-4-16,-4-14 0 0,1-3 0 15,-3-5 0-15,-3-5 0 16,-3-6 0-16,-3-2 0 0,-3 3 0 16,-4-6 0-16,-5 6 0 15,-6-1 0-15,-11 6 0 16,-4 3 0-16,-6 2 0 16,-3 2 0-16,0 4 0 15,1-1 0-15,-1 9-4 16,3 2 4-1,3 8-4-15,6 0-8 16,3 2-48-16,18 6-132 0,3 0 192 16,9 0 0-16</inkml:trace>
  <inkml:trace contextRef="#ctx0" brushRef="#br0" timeOffset="6152.582">17882 8104 736 0,'9'5'200'0,"-9"17"-160"16,0-20-12-16,-3-2-20 15,3 3-4-15,0 0 0 0,0 5-4 16,0-1 0-16,0-1 0 0,3-1 0 16,3 0 0-16,3 1 0 15,3-6 0-15,0 0-4 16,3 0-4-16,-1-3-152 16,1-2-528-16,9-9 688 15,3-9 0-15</inkml:trace>
  <inkml:trace contextRef="#ctx0" brushRef="#br0" timeOffset="6574.551">18558 7736 800 0,'-3'-10'156'0,"-6"-11"-136"0,3 15-4 0,0 1-8 16,-6 0 0-16,0-3-4 15,-3 5-4-15,0-2 4 0,0 2-4 16,-2 3 0-16,-1 3 0 16,-3 2 0-16,-3 8 0 15,0 1 4-15,3-1-4 31,1 3 0-31,-1 0 0 0,3 5 0 16,9 3 0-16,3 2 0 0,6 3 0 16,6-2 0-16,6-1 0 15,6-2 0-15,0-3 4 16,2-2-4-16,4-6 0 16,6 0 0-1,3-5 0-15,0-3 0 0,-1-2 0 16,4-6-4-1,-3 1-4-15,-9-4-28 16,-4-4-24-16,-8-1 60 16,-3 3 0-16</inkml:trace>
  <inkml:trace contextRef="#ctx0" brushRef="#br0" timeOffset="6822.553">18218 7818 824 0,'3'-5'140'0,"0"0"-116"0,0 2-8 31,3 3-12-31,6 0 0 0,3 0 0 16,6 0-4-16,6 3 0 16,-1-1 4-16,4 4-4 15,3-4 0-15,0 4 0 16,5-4 0-16,1 4-12 15,3-4-4-15,-6-2-240 16,-1 0-464-16,4 0 720 0,-9-5 0 16</inkml:trace>
  <inkml:trace contextRef="#ctx0" brushRef="#br0" timeOffset="7614.39">19022 7496 720 0,'-15'5'212'0,"6"6"-188"15,6-9-4-15,0 6-4 16,3 13-4-16,0-2-4 0,3 5-8 0,3 2 4 16,0 3-4-1,0 3 0-15,3 5 4 0,0 0-4 16,-3 3 0-1,0 2 0-15,0 0 0 16,-3-7 0-16,0-4 0 16,-3-4 0-16,-3-3 0 0,-3-6 4 15,-3-7-4-15,0-8 0 16,-3-11 0-16,0-11 0 0,-3-13 0 16,0 1 0-16,4-9 0 15,-1-10 0-15,3-9 0 16,3 1-4-16,3-3 4 15,3 6 0-15,3 4 0 16,3 7 0-16,3 4 0 0,5 3 0 31,4 8 0-31,6 5 0 16,-3 3 0-16,6 7 0 16,3 7 0-16,2 7 0 15,1 7 0-15,-3 7 0 16,0 7 4-16,-4 0-4 15,-5 5 0-15,-6 6 0 16,-9 3 0-16,-6-4 0 0,-6 4 0 0,-9-1 0 16,-6-2 0-16,-8-3 0 15,-1-5 0-15,0 0 0 16,0-8 0-16,4-1 0 16,2-4 0-1,6 0 0-15,3-3 0 16,3-1 0-16,3 1 0 15,3 3 0-15,6 0 0 16,3 2 0-16,6-3 0 16,6 6 0-16,6 0 0 15,3 3 0-15,2 2 0 16,4 0 0-16,6 0 0 0,-3-2 0 0,5 2 0 31,-8-3 0-31,0-2 0 0,-3-3 0 16,-4-2 0-16,-2 0 0 15,-3-3 0-15,0-1 0 16,-3-1 0-16,-3-1 0 16,0-2 0-16,-3-1-24 0,-3-2-48 15,-3 0 72-15,-12-2 0 16</inkml:trace>
  <inkml:trace contextRef="#ctx0" brushRef="#br0" timeOffset="10980.741">7354 9022 480 0,'-2'-13'256'0,"-4"5"-152"0,0 8-40 16,6 0-32-1,0 0-8-15,0 0-8 0,0 0-4 16,0 0-4-16,0 0 0 15,0 0-4-15,0 3-4 0,0-1 4 16,0 4-4-16,0 2 4 16,3 2-4-16,-3-2 0 15,3 5 4 1,0 6-4-16,0 2 0 0,-1 3 0 16,4 2 0-16,0 1 0 15,3 2 0-15,0 3 0 0,0-6 0 16,0 1 0-16,0-4 0 15,3 4 0-15,0-1 0 16,0 1 0-16,0-3 4 31,3-3-4-31,2-3 0 0,1 1 0 16,-3-3 0-16,3 0 0 16,0-3 0-16,0-3 0 15,-3 4 0-15,2-9 0 16,1 0 0-16,0-5 0 15,0-2 0-15,3-1 0 16,3-2 0-16,-6-6 0 0,-1 3 0 16,-2 0 0-16,0-2 0 15,-3-4 0-15,0 1 0 16,0 0 0-16,0-3 0 16,-3-3 0-16,-3 1 0 15,3-1 0 1,-3-7 0-16,-3 2 0 15,0-5 0-15,-1-3 0 16,1 3 0-16,-3-3 0 16,0 3 0-16,0-2 0 15,0-4 0-15,0 3 0 0,0-2 0 16,0 8 0-16,0-1 0 16,0 6 0-16,0 0 0 15,0 5 0-15,-3 0 0 0,3 0 0 16,-2 6 0-16,2 2 0 15,0 0 0-15,0 0 0 16,0 2 0-16,0 4-4 16,0 2 4-16,-3 0-52 15,0 2-88-15,0 4 140 16,-3 2 0-16</inkml:trace>
  <inkml:trace contextRef="#ctx0" brushRef="#br0" timeOffset="12312.938">8030 8625 672 0,'-6'-8'240'0,"0"3"-204"0,3 3-12 16,3 2-16-16,-3 0 0 15,0 5-8-15,3 8 4 16,0 3 4-1,3 8-4-15,3 0 0 16,-3 2 0-16,3 0-4 16,-3 4 4-16,0-7-4 15,0 1 0-15,0-3 4 16,-3-2-4-16,-3-3 0 16,0-3 0-16,-3-5 0 15,-3-5 0-15,0-6 0 0,0-5 0 16,0-8 0-16,1-8 0 15,2 0 0-15,3-7 0 16,3-1 0-16,3-2 0 0,3 2 0 16,5 3 0-1,1 0 0-15,3 2 0 0,9 3 0 16,-3 8 0-16,0 6 0 16,0 5 0-16,-1 2 0 15,-2 6 0-15,0 5 4 0,0 2-4 16,-6 9 0-1,-3 2 0-15,-3 0 0 16,-9-2 0-16,-3 2 0 16,-6-3 0-1,-3-2 0-15,-6-3 0 0,3-2 0 16,3-3 0-16,1-3 0 16,-1-5 0-16,3 3 0 15,3-1 0-15,3 1 0 0,3 5 0 16,3-3 0-16,3 1 0 15,3 4 0 1,6 1 0-16,6-3 0 0,-4 0 0 16,7 2 0-16,0-2 0 15,6 3 0-15,-6-3 0 16,0 2 0 0,-1 1 0-16,-5-1 0 15,0-2 0-15,-3 0 0 16,0-2 0-16,-3-4 0 15,0 1-4-15,-3-3-52 16,-3 0-180-16,-3 3 228 16,0 4 8-16</inkml:trace>
  <inkml:trace contextRef="#ctx0" brushRef="#br0" timeOffset="12998.667">8262 9223 848 0,'-6'-8'128'0,"12"8"-112"0,-3 3-4 0,3-3-4 15,-3 0-4-15,12 0-4 0,3 0 4 16,3-3-4-16,3-2 0 15,2 2 0-15,7 3 0 16,-6 0 0-16,0-2 0 16,-3 2 0-16,-4 0 0 15,-2 0-8-15,3-3 0 16,-12 1-56-16,0-1-140 0,-9 3 196 16,-3 5 8-16</inkml:trace>
  <inkml:trace contextRef="#ctx0" brushRef="#br0" timeOffset="13283.227">8325 9417 816 0,'3'0'144'0,"-6"-6"-124"0,3 6-4 16,0 0-4-16,3 0-4 15,6 0-4-15,3 0-4 0,5 0 0 16,4-2 0-16,6-1 4 15,0 0-4-15,0 1 0 16,2-1 0-16,1 0 0 0,-3 1 0 16,0-1 0-16,-6 0 0 15,-1 3 0-15,1-2-4 16,-6 2 0-16,0 0-16 16,-6 0 16-16,3 2 4 15</inkml:trace>
  <inkml:trace contextRef="#ctx0" brushRef="#br0" timeOffset="15019.949">9265 8763 520 0,'0'-16'272'0,"-12"13"-204"16,9 3-16-16,3 0-32 16,-3 0 0-1,1 0-8-15,-4 3-4 16,0 2 0-16,3 6 0 0,-3 0-4 16,3 2 0-16,-9 3 0 15,3 5 0-15,-3 8-4 16,0 3 4-16,0 5-4 15,3 8 4-15,3-3-4 16,6 6 0-16,-3 2 4 16,0-5-4-16,3-3 0 0,0 3 4 15,6 0-4-15,0 0 0 16,3 3 0-16,3-3 0 16,0-6 0-16,3-1 0 15,0-1 0-15,3-3 0 16,-1 0 0-16,4-5 0 0,-3-2 0 31,0-1 0-31,3-7 0 16,-3-3 0-16,-3-3 0 15,-1-2 0-15,-2-3-12 16,0-3-24-16,-3-3 36 0,0-4 0 0</inkml:trace>
  <inkml:trace contextRef="#ctx0" brushRef="#br0" timeOffset="17206.218">9623 9004 592 0,'-6'-8'268'0,"-3"3"-220"0,9 5-24 31,-3 0-8-31,0 2 0 0,0 3-12 16,-3 6 0-16,3 2 4 16,0 6-4-16,0 13 0 15,0 5 4-15,0 2-4 0,3 4 4 16,0 2-4-16,0 0-4 15,0 0 4 1,3-3-4-16,3 0 0 0,3-7 4 16,3-6-4-1,3-3 0-15,5-2 0 0,1-3 0 16,3-8 0-16,0-5 0 16,3-8 0-16,-1-8 0 15,1-10 0-15,0-9 0 16,-3-2 0-1,-3-8 0-15,-1-13 4 16,-2-6-4-16,-3 4 0 0,-6-4 0 16,-3 0 0-16,-6 6 0 15,-9 8 0-15,-3 2-4 0,-9 8 4 16,-8 6 4-16,-4 5-8 16,-3 5 4-1,-3 5 0-15,4 6 0 0,2 5 0 16,3 5 0-16,6 6 0 15,7 5 0-15,5 2 0 16,6 1 0 0,6-1 0-16,6 6 4 15,3 5-4-15,8-2 0 16,7-1 0-16,0 1 0 0,6-4 0 0,3-1 0 16,-1-7 0-1,4 1 0-15,-6-8 0 16,0-5 0-16,-4-3-4 15,1 0 0-15,-3-8-64 16,-3 3-208-16,-3-6 276 16,-3 6 8-16</inkml:trace>
  <inkml:trace contextRef="#ctx0" brushRef="#br0" timeOffset="17469.684">10209 9263 880 0,'-42'-3'112'0,"33"-5"-100"16,9 11-4-16,3-6-4 15,3 1 0-15,6-1-4 16,0-2 0-16,6 5 0 16,3 0 0-16,5-3 0 15,-2 1 0-15,0 2 0 16,0 0 4-1,0 0-8-15,-3 0 4 16,-4 0 0-16,-2 2-12 16,-3 1-80-16,-3 0-312 0,-3 4 404 15,-3-7 0-15</inkml:trace>
  <inkml:trace contextRef="#ctx0" brushRef="#br0" timeOffset="17875.526">10661 9250 876 0,'-9'5'116'0,"9"-8"-104"0,0 6-4 0,0 0-8 16,0 2 4-1,3 3-4-15,0 0 4 16,3 3-4-16,0-1 0 15,6 3 0-15,-3-2 0 16,9-1 0-16,-6-2 4 0,3 3-4 31,0-6 0-31,-1 1 0 0,4-4 0 16,3-2 0-16,0-2 0 0,0-6 0 16,3-6 0-16,-4-1 0 15,-2-9 0-15,-3 0 0 16,-3 0 0-16,-9 0 0 15,-6-2 0-15,-12 2 0 16,-6 6 0-16,-8 2 0 0,-4 2 0 31,-3 6 0-31,0 6 0 0,1 4-4 16,2 14-4-16,9-2-36 16,6 4-56-16,9 1 100 15,9-4 0-15</inkml:trace>
  <inkml:trace contextRef="#ctx0" brushRef="#br0" timeOffset="18074.235">10896 9395 880 0,'-3'-2'112'0,"18"7"-96"16,-15-5-8-16,0 0-4 16,3 0-4-16,3 3 0 15,0-3 4-15,3 2-4 0,0 1 0 16,3 0 0-16,3-3 0 0,0 0-8 15,3 0-4 1,-1-3 8-16,1-2 4 0</inkml:trace>
  <inkml:trace contextRef="#ctx0" brushRef="#br0" timeOffset="18448.238">11036 8826 872 0,'-15'-31'116'0,"15"25"-104"0,-3 9-4 15,3-3-4-15,0 3 0 0,3 5-4 16,6 2 4-16,3 3-4 0,3 3 0 16,6 6 0-16,0 7 0 15,3 5 0-15,2 3 0 16,4 5 0-16,-3 3 0 31,-3 6 0-31,-3-6 4 0,-6 0-4 0,-4 5 0 16,1 3 0-16,-6 0 0 15,-6 0 0-15,-3-6 0 16,0 1 0-16,-6-3 0 16,0-5 0-1,1-9 0-15,-1-4-4 16,0-9 0-16,0-10-72 15,3-13-320-15,3-11 396 16,18-5 0-16</inkml:trace>
  <inkml:trace contextRef="#ctx0" brushRef="#br0" timeOffset="18876.909">11328 8530 852 0,'3'-18'128'0,"6"-4"-112"15,-3 17-4-15,3 0-8 16,3 2 0-16,3 1-4 0,5 2 4 16,-2 2-4-1,3 4 0-15,0 1 0 16,0 1 0-16,0 3 0 15,-4 2 0-15,-2 0 0 16,-3 3 0-16,-3 5 0 16,-6 1 4-16,-3 1-4 15,-3 1 0-15,-3 0 0 16,0 0 0-16,0 0 0 16,0-3 0-16,3 0 0 15,3-2 0-15,0-1 0 0,3-2 0 16,3-3 0-16,6-2 0 15,3-3 0-15,6-3 0 16,3-2 0-16,3-3 0 16,8-3-4-1,-2 3-12-15,-9-3-188 16,-6 3-580-16,-15 6 784 16,-3-1 8-16</inkml:trace>
  <inkml:trace contextRef="#ctx0" brushRef="#br0" timeOffset="19678.291">8938 9308 648 0,'-3'-5'256'0,"-3"-3"-224"0,6 8-8 16,0-3-12-16,0 3 0 0,0-2-4 15,0 2-4-15,3-3 0 16,0 0 4-16,3 1-8 16,3-1 4-16,0 0-4 15,3 3 4-15,0-2-4 32,-1-1 0-32,1 0 0 0,0 1 0 15,0-1 0-15,0-2 0 0,0-3 0 16,-3 3 0-16,0-1-32 15,-3 1-20-15,-3 2 52 16,-3 6 0-16</inkml:trace>
  <inkml:trace contextRef="#ctx0" brushRef="#br0" timeOffset="24669.552">14950 8911 528 0,'-3'-10'280'0,"-23"10"-224"15,20-3-12-15,6 3-20 16,-3 0 0-16,0 0-16 16,0 0 4-1,0 3-4-15,0-1 0 0,0 4-4 16,3 4 0-16,0 3 0 15,0 3 0-15,0 3 0 16,0-1-4-16,3 3 4 16,3 9-4-16,0 4 0 15,3 0 4-15,5 1-4 16,1-4 0-16,3 1 0 0,0-3 0 16,3-2 0-16,3-1 0 15,-3-2 0-15,5-3 0 16,-2 0 0-16,-3-2 0 15,0-1 0-15,0-7 0 16,-1-3 0-16,1-5 4 16,3-6-4-1,-3-5 0-15,0-3 0 16,0-7 0-16,-1-3 0 16,-2-8 0-16,0-3 0 15,0-3 0-15,-3-4 0 16,-3-1 0-16,0 0 0 15,-3 3 0-15,-3 0 0 16,-3 6 0-16,-3 1 0 0,0 4 0 16,-3 5 0-1,0-3 0-15,-3 0 0 16,0 6 0-16,3 2 0 16,0 3 0-16,0 2-4 15,3 3 4-15,0 0-4 0,0 8-8 16,0-3-160-16,0 6-508 0,0 2 680 15,6 3 8-15</inkml:trace>
  <inkml:trace contextRef="#ctx0" brushRef="#br0" timeOffset="25416.747">15837 8578 728 0,'-15'-3'204'0,"-8"3"-180"0,17 3-4 0,-3-3-12 16,0 2 0-16,-6 4-8 15,3 4 4-15,0 6 0 16,0 0 0-16,0-3 0 16,6 3-4-16,3-5 0 15,3 2 4-15,0-2-4 16,6-1 0-16,3-2 0 0,3 5 4 15,0-5-4-15,3 3 0 0,0-1 0 16,0 6 0-16,-3-5 0 16,-1-1 4-16,1 4-4 15,-3-4 0-15,0 1 0 16,-3-1 0-16,0 1 0 31,-3-3 4-31,-3 0-4 0,-6 0 0 16,0 0 0-16,-6-3 0 15,0 0 0-15,-2 1 0 16,-4-1 0-16,0-2 0 16,-3 2 0-16,6-5 0 15,0 3 0-15,3-3 0 16,3 0 0-16,0 0 0 0,4 0-4 16,5 2-8-16,2-2 12 15,4 5 0-15</inkml:trace>
  <inkml:trace contextRef="#ctx0" brushRef="#br0" timeOffset="25767.209">16141 8930 872 0,'0'-8'116'0,"18"5"-100"0,-15 3-8 15,6-3-4 1,3-2-4-16,2 0 4 16,4 2-4-16,6 1 0 0,-3-1 0 0,0 0 0 15,0 1 0-15,-1 2-4 16,-2 0 0-16,-6 2-20 31,-3 4-16-31,-3-1 40 0,-6 8 0 0</inkml:trace>
  <inkml:trace contextRef="#ctx0" brushRef="#br0" timeOffset="26026.359">16063 9144 868 0,'-23'5'120'0,"20"-2"-108"0,3 2 0 16,0-5-8-16,3 0 0 15,6 0-4-15,8 0 0 0,7 0 0 16,6 0 0-16,0-2 0 16,3-1 0-16,-1-2 0 15,7 2 0-15,-6 0 0 16,-1 1 0-16,-5-1 0 16,0 6-8-16,-3-3-52 15,-6 0-132-15,-6 8 192 0,-3-3 0 16</inkml:trace>
  <inkml:trace contextRef="#ctx0" brushRef="#br0" timeOffset="27478.649">16793 9229 792 0,'-3'-14'164'0,"6"25"-156"0,-3-14 4 0,0 6-4 16,0 2-4-16,3 3 4 16,0 8-4-16,0 0 0 15,3 0 0-15,0 0 0 16,-1 5-4-16,1-3 4 16,0 1-4-16,0 2 0 15,0-5 4-15,0-3-4 16,-3-2 0-16,0-6 0 15,0-5 0-15,0-5 0 16,0-6 4-16,-3-7-4 16,0-11 0-16,-3-8 0 15,0-3 0-15,-3-5 0 16,0-5 0-16,-3-1 0 16,3 1 0-16,-6-3 0 0,4 3 0 15,-4 2 0-15,0 1 0 16,3 2 0-16,0 8 0 0,3 5 0 15,3 3 0 1,0 8 0-16,3 2 0 0,3 3 0 16,3 3-4-16,3 2 4 15,6 3 0-15,6 3 4 16,5 3-4-16,7 2 0 16,6-3 0-16,8 3 0 15,1-3 0-15,3-2 0 0,-1 0 0 16,7-3 0-16,-4 2 0 15,1-2 0-15,0 3 0 32,2-3 0-32,-5 3 0 0,-1 0 0 15,1-1 0-15,-1 1 0 16,1-3 0-16,-3 0 0 16,-1 0 0-16,1-2 0 15,0-1 0-15,-1 1 0 16,-5-1 0-16,-3 3 0 15,-4 0 0-15,-2 0 0 0,-6 0 0 16,3 0 0-16,-7 3 0 16,-2 0 0-16,-3-1 0 15,-3 4 0-15,-3-1 0 0,0 0 0 16,-3 3 0-16,0 3 0 16,-3 2 0-16,0 3 0 31,-4 6 0-31,1-1 0 15,0 3 0-15,0 5 0 16,0 3 0-16,0 5 0 16,-3 5 0-16,0 3 0 0,3-2 0 15,-3 2 0-15,0 2 0 16,3-2 0-16,0 0 0 16,0-2 0-16,0-1 0 0,0 1 0 15,0-9 0-15,0-2 0 16,-3-3 0-16,0-2 0 15,3-6 0-15,-3-3-4 16,0 1 4-16,0-8-16 16,-3-3-28-16,-3 0 44 15,-3-3 0-15</inkml:trace>
  <inkml:trace contextRef="#ctx0" brushRef="#br0" timeOffset="28021.638">17340 8956 760 0,'-15'-18'188'0,"-5"7"-168"16,14 8 0 0,0 3-12-16,0 0-4 15,0 3-4-15,0 2 4 16,0 6-4-16,3 5 4 16,0 2 0-16,3 6-4 15,0 8 4-15,3 0-4 16,3 2 4-16,3-2-4 15,3 0 0-15,0-3 0 0,3-6 0 16,2 1 0 0,4-5 0-16,6-6 4 15,0-5-4-15,0-3 0 0,2-5 0 16,-2-8 0-16,-3-2 0 16,-3-9 0-16,0-5 0 0,-12-5 0 15,-3 0 0-15,-6-3 0 16,-6 1 0-16,-6 2 0 15,-6-1 0-15,-6 7 0 16,0 4 0-16,-3 6 0 16,1 5-4-16,-1 5 4 15,6 3-12-15,6 3-20 16</inkml:trace>
  <inkml:trace contextRef="#ctx0" brushRef="#br0" timeOffset="28260.717">17632 9245 840 0,'0'0'132'0,"3"15"-108"0,3-9-8 0,-3-1-12 16,3 0 0-16,6 3-4 15,3-2 0-15,6 1 0 16,-1-1 4-16,4-1-4 15,0-2 0-15,0-1 0 0,0-2 0 16,2 0 0-16,-2-2 0 16,0-1 0-16,0 0 0 15,-3-2 0-15,-3 0 0 16,-7 2-12-16,1 1-8 16,-6-1 20-16,-3 3 0 15</inkml:trace>
  <inkml:trace contextRef="#ctx0" brushRef="#br0" timeOffset="70309.949">3054 10477 852 0,'-9'-7'128'0,"-3"4"-108"0,12 3-8 0,-3-3-8 15,0 1 0-15,3 2-4 16,0 0 0-16,0 0 0 0,0 0 4 16,0-3-4-16,3 3 0 15,3 0 0-15,3 0 0 16,0 0 0-16,5 0 0 16,4 0 0-1,6 0 0-15,0 0 0 16,3 0 0-16,2 0 0 15,1-3 0-15,3 3 0 16,0-2 0-16,2 2 0 16,-5 0 0-16,0 0 0 0,0 0 0 15,-3 0 0-15,-1-6 0 16,-2 6 0-16,-3-2 0 16,-3-1 0-16,3 0 0 0,-3 1-4 15,-4-1 0-15,-5 1-32 16,-6 2-40-16,-6 2 76 15,-3 6 0-15</inkml:trace>
  <inkml:trace contextRef="#ctx0" brushRef="#br0" timeOffset="70657.318">3077 10673 800 0,'-3'0'156'0,"6"0"-132"15,-3 0 0-15,0 0-16 16,0 0-4-16,3 0 0 16,0 3-4-16,0-3 0 0,3 0 4 15,3 0-4-15,6 0 0 16,0 0 0-1,-3 0 0-15,9 0 0 0,3 0 0 0,2 0 0 16,4 0 0-16,3-3 0 31,3 1 0-31,5-1 0 16,-2 0 0-16,-6-2 0 16,2 0 0-16,-5-3 0 15,0 0 0-15,-3-3-20 0,-1 1-32 16,-2-1 52-16,-12-2 0 15</inkml:trace>
  <inkml:trace contextRef="#ctx0" brushRef="#br0" timeOffset="71126.372">3827 10189 836 0,'6'-16'136'0,"6"24"-116"16,-12-5-4-16,3-3-12 0,0 2 0 16,9 1 0-16,-3 2-4 15,6 3 0-15,0-2 0 0,6 7 0 16,0-3 4-16,-1 4-4 31,4-1 0-31,-3 3 0 16,6 2 0-16,-9 3 0 15,-3-2 0-15,-4 2 0 16,-2 0 0-16,-3 6 0 16,-6-1 0-16,-3 6 0 0,-9 0 0 15,-2-1 0-15,-10 1 0 16,-9 5 0-16,-6 0 0 0,-2 0 0 16,-1-5 0-16,0 0 0 15,7-3 0-15,-1 0 0 16,6-5 0-16,3-6 0 15,6-2 0-15,4-3 0 16,8-2 0-16,-3-3 0 16,6 0-4-1,3 0-60-15,0 0-308 16,3 8 372-16,-9-6 0 16</inkml:trace>
  <inkml:trace contextRef="#ctx0" brushRef="#br0" timeOffset="72902.088">5170 10377 568 0,'0'-13'276'0,"-18"-8"-204"0,15 18-32 0,-3-2-20 16,0 2 0-16,-3-2-16 31,0 2 4-31,-3-2-4 16,0 2-4 0,-8 0 4-16,-1 3 0 15,-3 6-4 1,3 2 0-16,-3 5 0 0,3 0 0 15,-2 3 0-15,5 0 0 16,3 2 0-16,3 1 0 0,0 2 0 16,3 3 0-16,6 0 0 15,0 0 0 1,6-3 0-16,3 0 4 16,0 0-4-16,3-2 0 0,6 2 0 0,0-3 0 15,9 1 0-15,-1-6 0 16,1 0 0-16,3-5 0 31,0-3 0-31,0-2 0 16,-1-3 0-16,-2-3 0 15,3-4 0-15,0-4 0 16,-3-5 0-16,-1-5 0 0,-2-6 0 16,-3-2 0-16,-3 3 0 15,0-3 0-15,-6 0 0 16,-6 0 0-16,-6-3 0 0,-6 3 0 15,-3 0 0-15,-9 2 0 16,-3 1 0-16,-6 5 0 16,1-1 0-16,-7 6 0 15,6 6 0-15,3 2 0 16,7 5-4-16,2 9 0 0,9 2-88 16,3 7-384-16,9 12 476 15,6-6 0-15</inkml:trace>
  <inkml:trace contextRef="#ctx0" brushRef="#br0" timeOffset="73158.65">5274 10668 920 0,'-6'8'92'0,"3"-3"-88"0,3-5 0 0,0 0-4 16,3 0 0-16,6 0 4 15,6 0-4-15,6 0 0 16,2 0 0-16,4 3 0 0,0 0 0 16,3-1 0-16,-6 3 0 15,-1-2 0-15,1 0 0 16,-3-1 0-16,-3 1 0 16,-3 0-4-16,-3-3 4 15,-3-3-140-15,-3 0-660 0,-6-2 800 31,3-8 0-31</inkml:trace>
  <inkml:trace contextRef="#ctx0" brushRef="#br0" timeOffset="77773.02">5685 10126 808 0,'-9'0'152'0,"3"0"-140"0,3 0 4 0,0 0-4 16,0 0-8-16,0 2 0 15,3 4 0-15,-3 1-4 16,3 9 0-16,0 0 4 0,3 5-4 16,3 1 4-16,0 1-4 15,-3 6 0-15,0 3 0 16,-3 3 0-16,0 4 0 15,0 6 0-15,0 0 4 16,0-2-4-16,3-1 0 16,0-2 0-1,3-1 0-15,-3-7 0 16,3-3 0-16,-3-5-4 16,3-3 0-16,0-8-36 15,2-5-52-15,1-8 92 16,6-16 4-16</inkml:trace>
  <inkml:trace contextRef="#ctx0" brushRef="#br0" timeOffset="78468.198">6075 10435 860 0,'-9'-18'124'0,"-6"-1"-108"0,15 14-4 16,0-8-8-16,-3-3 0 16,0-5-4-16,3-3 0 15,3-3 0-15,0 6 0 16,-3 0 0-16,0 5 0 0,3 0 0 16,0 3 0-1,-3 2 0-15,0 3 0 0,3 3 0 16,-3 5 0-16,0 3 0 15,0 7 4-15,0 9-4 16,0 2 0-16,0 0 0 16,0 3 0-16,6 3 0 15,-6-1 0-15,3 6 0 16,0 2 0-16,3 1 0 0,0 2 0 16,2-6 0-16,4-2 0 15,0-5 0-15,0-3 0 16,0-5 0-16,0-5 0 15,0-6 0-15,3-13 0 16,0-5 0-16,3-8 0 0,-1 0 0 31,1-6 0-31,0-2 0 16,-3 0 0-16,0 0 0 16,-3 2 0-16,-3 6 0 15,-3 0 0-15,3 8 0 0,-3 0 0 16,-3 5 0-16,0 0 0 15,-1 5 0-15,1 3 0 16,0 5 0-16,0 3 0 0,3 3 0 16,0-1 0-16,0 6 0 15,0 0 0-15,3 3 0 16,0-1 0-16,0 1 0 16,3 2 0-16,0-3 0 0,0-2 0 31,0-2 0-31,3-4 0 0,2-5 0 0,-2-2 0 15,3-3 0-15,-3-5 0 16,0 0-24-16,3-3-52 16,-6 2 76-16,-3 4 0 15</inkml:trace>
  <inkml:trace contextRef="#ctx0" brushRef="#br0" timeOffset="79028.148">6536 9903 828 0,'0'-8'140'0,"3"6"-120"0,0 2-4 16,0-3-12-16,3 3 0 15,3 0 0-15,-3 3-4 0,3 2 4 16,0 3-4-16,3 5 0 15,2 6 0-15,4 5 0 16,0 7 0-16,0 1 0 16,3 8 4-16,-3 2-4 15,0 6 0-15,-1-1 0 16,-2-2 0-16,-3 8 0 0,-3 3 0 16,-3-1 0-16,-3 6 0 15,3 3 0-15,-6-3 0 16,-9-3 0-1,0-11 0-15,-3 1 0 16,-3-6 0-16,0-7 0 16,1-6 0-16,2-5 0 15,0-6 0-15,3 1-8 16,3-6-20-16,0-2 28 16,3-1 0-16</inkml:trace>
  <inkml:trace contextRef="#ctx0" brushRef="#br0" timeOffset="81124.041">7122 10393 820 0,'-3'-3'144'0,"12"-2"-120"0,-6 8-8 16,-3-3-8-16,3 2-8 16,0-4 4-16,6-1-4 15,0 0 4-15,3 1-4 16,3 2 0-16,3 0 0 15,0 0 0-15,-1 0 0 16,4-3 0-16,0 0 0 0,-3-2 0 16,0 0 0-16,-3-1-12 15,-3 4-16-15,-3-1-248 16,-6 6-404-16,-6-1 672 16,-6 9-4-16</inkml:trace>
  <inkml:trace contextRef="#ctx0" brushRef="#br0" timeOffset="81355.821">7137 10565 816 0,'-15'5'144'0,"9"-2"-120"0,6-3-4 0,0 0-12 16,0 0-4-16,3 0 0 15,3 0-4-15,3 0 0 16,3-3 0-16,3 0 0 15,0 1 4-15,6-1-4 0,0 1 0 16,-1-1-4-16,4 0 4 16,-6 1 0-16,0-1-8 0,0 0-48 15,-3 1-132-15,3-4 188 16,-1 4 0-16</inkml:trace>
  <inkml:trace contextRef="#ctx0" brushRef="#br0" timeOffset="82113.162">7771 10065 840 0,'-3'-8'132'0,"0"-11"-108"16,3 19-12-16,-3-5-8 15,3 2 0-15,0 3-4 16,0-2 4-16,0 2-4 0,0 0 0 16,0 2 0-16,0 4 0 15,0 2 0-15,0 5 0 0,0 0 0 16,0 3 4-16,0 0-4 15,0 5 0-15,0 5 0 16,0-2 0-16,3 3 0 16,-3 2 0-16,0 0 0 15,0-3 0-15,3 3 0 16,-3-5 0-16,0 3 0 0,3-3 0 16,0-1 0-16,0-4 0 15,0-1 0-15,0 4 0 16,3-7 0-16,-3 1 0 15,0-2 0-15,3-1 0 16,0-3 0-16,0-2 0 16,3-2 0-1,3-1 0-15,0-2 0 16,2-1 0-16,1 1 0 0,3-3 0 16,0 0 0-16,3 0 0 15,3 0 0-15,-3-3 0 16,2-2 0-16,-2 0 0 15,0-1 0 1,0-2-4-16,0 3 0 0,-3 0-12 0,-4-1 16 31,-2 1 0-31</inkml:trace>
  <inkml:trace contextRef="#ctx0" brushRef="#br0" timeOffset="82440.998">7670 10290 800 0,'-18'5'156'0,"15"3"-140"16,6-8 4-16,0 3-8 15,3 2-4-15,3-3-4 16,6 4 0-16,9-1-4 16,-1-2 0-16,4-3 0 0,0 0 0 15,6 0 0-15,0-3 4 16,2 0-4-16,1 1 0 0,3-1 0 16,-7 0 0-16,-2 1-4 15,-6-1 4-15,-3 1 0 16,0-1-4-16,-6-5-56 15,-4 0-120-15,-2-5 180 16,-3-8 0-16</inkml:trace>
  <inkml:trace contextRef="#ctx0" brushRef="#br0" timeOffset="82772.614">7548 9999 860 0,'-3'-6'124'0,"9"9"-112"16,0-3 0-16,-3 0-8 16,9 0 0-16,3 0 0 0,5 3-4 15,10-1 0-15,3-2 0 31,6-2 0-31,-1-1 0 0,4 0 0 16,0-5 0-16,-4 6 0 16,4-4 0-16,3 1 0 15,-10 0 0-15,-5 2-8 16,-3 1-12-16,-9 2 20 16,0 2 0-16</inkml:trace>
  <inkml:trace contextRef="#ctx0" brushRef="#br0" timeOffset="84931.899">8197 10853 696 0,'-3'-2'224'0,"0"2"-188"15,3 0-12-15,0-6-8 0,3 4-4 16,-3-6-8-16,3 2-4 15,-3-9 4-15,3-4-4 16,3-2 0-16,0-6 0 0,3 1 0 16,0-3 4-16,-1 0-4 15,1 0 0-15,-3-3 0 32,0 5 0-32,0 4 0 15,-3 1 0-15,0 4 0 0,0 2 0 16,-3 3 0-16,0 2 0 15,0 3 0-15,0 3 0 16,3 2 0-16,0 3 0 16,0 3 0-16,0 2 0 15,0 6 0-15,0 2 0 0,0 6 0 16,0 2 0-16,0 3 0 16,0-1 0-16,3 1 0 15,0 5 0-15,3-5 0 16,0 0 4-16,0-3-4 15,-3-2 0-15,3-4 0 16,-1-4 0 0,4 0 0-16,0-9 0 15,3-2 0-15,-3-5 0 0,0-3 0 16,3-3 0-16,0-2 0 16,0-3 0-16,-3-5 0 15,-1-3 0-15,1 1 0 16,-3-1 0-16,-3 0 0 15,0 3 0-15,0 2 0 0,0 3 0 16,-3 3 0-16,0 3 0 16,0 2 0-16,0 2 0 0,0 4 0 15,0 2 0 1,0 2 0-16,0 4 0 0,0 4 0 16,0 3 0-16,0 1 0 31,0 4 0-31,3 1 0 15,0-1 0-15,0 1 0 0,0-3 0 16,0 0 0-16,0-1 0 16,-1 1 0-16,1-5 0 15,6-1 0-15,-6-2 0 16,3 0 0-16,0-5 0 16,3-3 0-16,-3-3 0 15,3-2-8-15,0 0-8 16,-3-3 16-16,3-3 0 15</inkml:trace>
  <inkml:trace contextRef="#ctx0" brushRef="#br0" timeOffset="85805.504">9036 10038 456 0,'-6'-16'240'0,"-6"3"-116"16,9 11-56-16,0-4-36 16,0 1-8-16,0-3-8 0,0 3-4 0,3 5-8 15,0 0 0-15,0 2 0 16,0 12 4-16,0 1-4 16,0 7 4-16,-3 9-8 15,3 9 4-15,0 5 0 16,0 3 0-16,0-1-4 15,0 9 4-15,0-1-4 16,3 1 0-16,0 5 0 0,0-6 0 16,3-2 0-16,0-2 0 15,0-9 0-15,3-5 0 16,-3-8-4-16,3 0-4 16,0-16-96-16,3-10-400 15,12-16 504 1,2-14 0-16</inkml:trace>
  <inkml:trace contextRef="#ctx0" brushRef="#br0" timeOffset="86458.393">9355 10057 808 0,'-18'0'152'0,"-3"13"-140"16,15-10 4-16,0-1-12 15,3 6 4-15,0 3-4 16,0 7 0-16,3 4-4 16,3 9 4-16,-3-4-4 15,0 7 4 1,0 1-4-16,0-4 0 16,3 4 4-16,3-4-4 0,0 1 0 15,6 0 0-15,-3 0 0 16,0-6 0-16,3-5 0 15,0-2 0-15,2-6 0 16,1-2 4-16,0-6-4 16,3-2 0-16,3-6 0 15,0-5 0-15,0-5 0 0,2-3 0 16,1-5 0-16,3-8 0 16,-6-8 0-16,0-3 0 15,-6-2 0-15,-7-6 0 16,-2 0 0-16,0 1 0 15,-6 4 0 1,-3 1 0-16,-6 8 0 16,-5 2 0-16,-4 8 0 15,-3 3 0-15,-6 2 0 0,-3 9 0 16,1 4 0-16,-1 6 0 16,0 8 0-16,0 8 0 15,3 3 0-15,7 5 0 16,2-1 0-16,3 1 0 0,3 5 0 15,9 0 0-15,3 3 0 16,6-3 0-16,9-2 0 16,3-6 0-16,3-3 0 15,2-2 0-15,4-5 0 16,3 2 0 0,0-8 0-16,-1-2 0 15,1-6 0-15,-3-2 0 16,0-3-4-16,0-2-4 15,-4-9-56-15,-2-2-180 16,0-3 244-16,-3-2 0 16</inkml:trace>
  <inkml:trace contextRef="#ctx0" brushRef="#br0" timeOffset="86774.482">9780 9903 836 0,'0'-2'136'0,"9"7"-120"16,-6-2 0-16,0-1-12 16,6 6 0-16,3 3 0 0,3 2-4 0,0 6 4 15,3 4-4-15,-1 6 0 32,1-2 0-32,0 7 0 0,0 3 0 15,0 6 0-15,0-1 4 16,-3 0-4-16,-3 1 0 15,-6 7 0 1,-4 3 0-16,-2-3 0 0,-5 6 0 16,-4 2 0-16,0 0 0 15,-6-5 0-15,3-5 0 16,-3-6 0-16,3-2 0 16,3-9-4-16,0-4 4 15,0-1-28-15,3-2-36 16,3-3 64-16,0-2 0 0</inkml:trace>
  <inkml:trace contextRef="#ctx0" brushRef="#br0" timeOffset="207412.379">13343 10332 592 0,'-15'0'272'0,"9"-24"-208"16,6 24-28-16,-3-2-12 0,0-1-8 16,0-5-8-1,0 3-4-15,0-1-4 0,0 1 4 0,3 5-4 16,-3-3 0-16,3 3 0 15,0 0 0-15,0 3 0 32,0 2 4-32,0 6-4 15,3 5 0-15,0 2 0 16,0 1 0-16,3 2 0 16,3 3 0-16,6 2 0 0,0 1 0 15,3 4 0-15,0-4 0 16,3-1 0-16,-1 1 0 15,-2-3 0-15,6-3 0 0,-3 3 0 16,-6-8 0-16,0-3 0 16,-1 0 0-16,-2-5 0 15,3-3 0-15,0-5 0 16,-3-2 0-16,3-9 0 16,-3-5 0-16,3-8 0 15,-3-7 0-15,3 1 0 16,-4-4 0-16,4 2 0 0,0-7 0 15,-3-4 0-15,0 6 0 32,0 3 0-32,0 2 0 0,0 0 0 15,0 6 0-15,0 2 0 16,-1 3 0-16,1 2 0 16,0 4 0-16,0 4 0 15,-3 0 0-15,0 3-4 16,0 0-4-16,-6 6 8 15,0-1 0-15</inkml:trace>
  <inkml:trace contextRef="#ctx0" brushRef="#br0" timeOffset="207944.379">13248 9930 908 0,'-21'-11'96'0,"18"1"-88"0,0 4-4 0,3-2 0 15,0-2-4-15,6-3 0 16,3-1 0-16,0-2 4 16,6-7-4-16,0-1 0 15,-1 0 0-15,7 0 0 0,-3 0 0 16,3 1 0-16,-3-1 0 16,0 5 0-16,0 1 0 15,-4 5 0-15,-2 2 0 16,0 3 0-16,0 5 0 15,3 6 0-15,-3 2 0 16,3 3 0 0,-3 5 0-16,0 6 0 15,0 0 0-15,-1 4 0 0,4 1 0 16,-6 0 0-16,3-3 0 16,0 3 0-1,-3-6 0-15,0 4 0 0,0-1 0 16,0-5-4-16,-3-3 0 15,-3-5-132-15,-3-3-592 0,-3 3 728 16,-3-5 0-16</inkml:trace>
  <inkml:trace contextRef="#ctx0" brushRef="#br0" timeOffset="208498.372">14298 9985 800 0,'-17'-2'156'0,"5"-1"-136"16,9 3 0-16,-3 0-12 15,3 0-4-15,-3 0 0 16,3 3-4 0,-3 7 4-16,0 1-4 15,0 7 4-15,0 4-4 16,0 1 0-16,0 6 0 16,0 6 0-16,3 5 4 15,0 2-4-15,0 0 0 0,0 6 0 16,3-1 0-1,3 1 0-15,0-3 0 0,3 0 0 16,0-8 0-16,3 3 0 16,0-8 0-16,0 7 0 15,0-12-4-15,0 2-4 16,0-8-8-16,-3-3 16 0,0-10 0 16</inkml:trace>
  <inkml:trace contextRef="#ctx0" brushRef="#br0" timeOffset="209263.112">14534 10689 876 0,'-3'-5'116'0,"-9"-24"-104"0,15 21-4 31,-3-8-4-31,0-8 0 0,3-5-4 16,3 0 0 0,0-5 0-16,0-4 0 0,2-1 0 15,-2-1 0-15,0 6 0 16,0 2 0-16,-3 6 0 16,0 2 0-16,0 5 0 15,0 6 0-15,0 5 0 16,-3 11 0-16,0 15 0 15,0 6 0-15,0 8 0 0,0 5 4 16,3 5-4-16,3 0 0 16,3 1 0-16,6-6 0 0,-3-5 0 15,3-6 0-15,0-2 0 16,2-6 0-16,1-10 0 16,0-10 0-16,3-14 0 31,0-11 0-31,0-2 0 15,-3-8 0-15,-4-3 0 16,1-4 0-16,-6 4 0 0,0 5 0 16,0 6 0-16,-3 6 0 15,-3-1 0-15,0 10 0 16,0 9 0-16,0 3 0 16,0 9 0-16,3 7 0 0,0 7 0 15,0-3 0-15,3 6 0 16,0 3 0-16,3-1 0 15,-1 3 0 1,1 3 0-16,0-6 0 16,0-2 0-16,-3-3 0 15,3-5 0-15,-3-5 0 0,0-6-8 0,0-5-20 16,-3-5 28-16,0-6 0 16</inkml:trace>
  <inkml:trace contextRef="#ctx0" brushRef="#br0" timeOffset="209659.509">15013 9972 904 0,'-3'-5'100'0,"18"7"-96"0,-12-2 0 16,0 3 0-16,6 2 0 15,0 6-4-15,5 8 0 0,7-1 0 16,-3 6 0-16,3 5 0 16,0 3 0-16,0 7 4 15,-1 4-4-15,1-1 0 16,-3 3 0-16,0 11 0 16,-6-1 0-16,0-2 0 15,-6 0 0 1,-3 3 0-16,-3-1 0 15,-3 1 0-15,-3-11 0 16,-3 0 0-16,0-6 0 16,0-4 0-16,0-6 0 15,0-3 0-15,0-7 0 0,3-3-4 16,0-8 4 0,3-3-52-16,0-2-76 0,3-9 128 15,0 1 4-15</inkml:trace>
  <inkml:trace contextRef="#ctx0" brushRef="#br0" timeOffset="210027.083">15683 10374 860 0,'0'0'124'0,"8"6"-108"16,-5-6-4-1,0 0-8-15,3 0 0 0,3 0-4 16,3 0 0-16,3 0 0 0,3 0 4 16,6 0-4-16,0-6 0 15,2 1 0-15,-2 0 0 16,3-1-4-16,-9 4 4 16,0-4-12-16,-6 4-16 15,-4-1 28 1,-8 3 0-16</inkml:trace>
  <inkml:trace contextRef="#ctx0" brushRef="#br0" timeOffset="210321.568">15727 10530 920 0,'3'3'92'0,"0"-3"-88"16,0-3 0-16,3 1-4 15,3-1 4-15,9 0-4 16,0 1 0 0,3-1 0-16,2 1 0 0,1-1 0 15,0 0 0 1,3 1 0-16,-3-1 0 16,2 3 0-16,-2 0 0 15,3 0 0-15,-6 0 0 16,-3 0 0-16,-3 0 0 15,-1 0 0-15,-2 0-4 0,-3 0-4 16,0 0-12 0,0 0 20-16,0 0 0 0</inkml:trace>
  <inkml:trace contextRef="#ctx0" brushRef="#br0" timeOffset="-214138.415">16766 10433 592 0,'-3'-11'272'0,"-18"11"-228"15,21 0-16-15,-3 0-8 16,0-3 0-16,3 3-16 15,0 0 4-15,-3 3-4 16,3 2-4-16,3 3 8 16,3 3-4-1,0 7 0-15,0 3 0 0,3 1-4 16,-3 1 4-16,3 1-4 16,-3 0 0-16,0 0 0 15,0 2 4-15,0-5-4 16,0-2 0-16,-3-3 0 15,0-6 0-15,0-2 0 16,-3-8 0-16,0-5 0 0,0-3 0 16,0-10 0-16,-3-9 0 15,0-5 0-15,0-5 0 16,0-2 0 0,0-4 0-16,0-2 0 15,-3 0 0-15,0 3 0 16,0 2 0-16,3-2 0 15,0 5 0-15,0 3 0 16,0 2 0-16,3 3 0 16,0 0 0-16,0 5 0 15,3 3 0-15,0 2 0 16,3 1 0-16,-3 2 0 16,3 3 0-16,3 2 0 15,0 0 0-15,2 3 0 0,4 3 0 0,3 0 0 16,6 2 0-16,3 1 4 15,6-4-4-15,5 1 0 16,4-3 0-16,3 0 0 16,2 0 0-16,1 0 0 15,-4 0 0-15,4 0 0 16,0-2 0-16,-4 4 0 0,4 1 0 16,0-3 0-16,-4 3 0 15,1 0 0-15,0-1 0 16,-1 1 0-16,-2 0 0 15,-3-1 0-15,-1-1 0 16,1 1 0-16,0-2 0 31,-1 3 0-31,-2 0 0 0,0 2 0 16,-3 0 0-16,-1 1 0 16,-2-1 0-16,0 1 0 15,0-4 0-15,-4 4 0 0,1-4 0 16,0 1 0-1,0 0 0-15,-3 2 0 16,-1-2 0-16,-2 2 0 0,-3-2 0 16,-3 5 0-16,3-3 0 0,-6 1 0 15,0-1 0-15,-4 6 0 16,1-3 0-16,-3 2 0 16,3 1 0-16,-3 5 0 31,0 0 0-31,0 2 0 15,-3 6 0-15,0 0 0 0,0 3 0 16,0 4 0-16,-3 4 0 16,3 2 0-16,0 3 0 15,0-1 0-15,3 4 0 0,0-3 0 16,0-1 0-16,3 4 0 16,0-4 0-1,0 1 0-15,0-5 0 0,0-4 0 16,-1-1 0-16,-2-6 0 15,0-3 0-15,0-3 0 16,0-4 0-16,-3-4-4 16,0 6-4-16,0-13-100 15,-3 5-460-15,-3-3 568 16,-15 1 0 0</inkml:trace>
  <inkml:trace contextRef="#ctx0" brushRef="#br0" timeOffset="-211890.402">17055 10261 560 0,'-15'-14'276'0,"0"1"-224"0,12 5-20 16,0 3-8-16,0-3-4 15,3-3-12-15,3 3 4 0,0 0-8 16,0 3 4-16,0 3-8 16,3 2 4-16,-3 0 0 0,6 7-4 15,-6 1 4 1,3 8 0-16,-3-3-4 0,6 6 0 15,-6 0 4 1,-1 2-4-16,-2 3 0 0,3-6 4 16,-3 3-4-1,3-2 0-15,0 2 0 0,-3-3 0 16,3 4 0 0,-3-4 0-16,0 3 0 15,3-2 0-15,-3-1 0 16,0-2 0-16,3 0 0 15,0-3 0-15,0-2 0 16,3-1 0-16,0-2 4 16,0 0-4-16,3-2 0 15,0-1 0-15,6-2 0 16,-3-3 0-16,0 0 0 0,3-3 0 0,-1 0 0 31,4 1 0-31,0-1 0 0,-3-2 0 0,0-1 0 16,0 1 0-16,0 0 0 15,0-3 0-15,-3 3-4 16,-1-1 0-16,-2 1-24 16,0 0-36-16,-6-1 64 15,-6 4 0-15</inkml:trace>
  <inkml:trace contextRef="#ctx0" brushRef="#br0" timeOffset="-211638.491">17040 10358 860 0,'3'-2'124'0,"12"7"-108"15,-9-2-8-15,0-3-4 0,8 0 0 16,1-3-4-16,6 3 0 15,6-3 0-15,0-2 0 16,-1-3 0-16,1 0 0 0,-6-2-8 16,0 2-4-16,-6-3-124 15,-6-2-396-15,-6 2 524 32,-3 1 8-32</inkml:trace>
  <inkml:trace contextRef="#ctx0" brushRef="#br0" timeOffset="-211415.951">16903 10261 880 0,'-3'-11'112'16,"12"-18"-100"-16,-6 26-4 0,6-5-4 16,3 0-4-16,5 0 0 15,10 3 0-15,3-3 0 0,6 0 4 16,-1-2-4-16,4 2 0 15,0-6-4-15,-6 4 4 16,-4 2-16-16,-5 0-16 16,-6 3 32-16,-9 2 0 15</inkml:trace>
  <inkml:trace contextRef="#ctx0" brushRef="#br0" timeOffset="-210513.685">17355 10843 832 0,'-6'-32'136'0,"9"-42"-120"0,-6 63-4 16,3-2-8-16,0-3 0 15,0-2-4-15,3-4 4 16,-3 1-4-16,3 3 0 0,0-1 0 16,0 6 0-16,0 0 0 15,-3 2 0-15,3 3 0 32,0 3 0-32,3 2 0 0,-3 6 4 15,0 2-4-15,3 6 0 16,0-1 4-16,0 6-4 15,0 5 0-15,3 3 4 0,0 3-4 16,0-3 0-16,3-1 0 16,-1-2 0-16,1-5 0 15,0 0 0-15,0-8 0 16,0-3 0-16,3-5 4 16,-3-10-4-16,3-6 0 0,-3-3 0 31,0-2 0-31,-4 0 0 15,1 0 0-15,-6 0 0 16,3 2 0-16,-3 3 0 0,0 1 0 16,3 1 0-16,-3 6 0 15,-3 3 0-15,3 5-4 16,0 5 4-16,3 6 0 16,0 2 4-16,3 3-4 15,-3 0 0-15,3 2 0 16,0 1 0-16,0 2 0 15,0-8 0-15,3 1 0 0,-3-4 0 16,-1 1 0-16,4-9 0 16,-3 1-4-16,0-3-4 15,-3-11 8 1,0 1 0-16</inkml:trace>
  <inkml:trace contextRef="#ctx0" brushRef="#br0" timeOffset="-205917.736">17820 10086 576 0,'0'-5'272'0,"-3"-1"-216"0,0 6-28 0,0 0-8 16,0 3-4-16,0 0-12 15,0 2 4-15,0 3-4 16,0 0 4-16,3 5-4 16,0 8 0-16,0 3 0 31,0 0 0-31,0 2 0 0,3 6-4 15,-3-3 0 1,3 3 4-16,0-6-4 0,3 1 0 16,0-1 0-16,0-2 0 15,2-3 4-15,7 0-4 16,-3 1 0-16,3-9 0 16,0-3 0-16,0-4 0 0,3-6 0 15,0-6 0 1,-1-2 0-16,4-5 0 15,0-11 0-15,-3-2 0 16,3-8 0-16,-6-4 0 16,0 1 0-16,-9-5 0 15,-3 2 0-15,-6 3 0 16,-9 3 0-16,0 0 0 16,-3 4 0-16,-3 7 0 15,-3 4 0-15,0 3 0 0,-2 6 0 16,-1 4 0-16,0 6 0 15,3 6 0-15,3 2 0 16,3 5 0-16,3 0 0 16,1 3 0-16,8 0 0 0,3 0 0 15,6 2 0-15,5 1 0 16,1-3 0-16,6 0 0 16,0-3 4-16,3-3-4 15,0-2 0-15,3-2 0 16,-4 1 0-1,-2-9 0-15,3-1-4 0,0-2 4 0,-3 0-12 32,0-1-16-32,-6-2 28 15,-4 0 0-15</inkml:trace>
  <inkml:trace contextRef="#ctx0" brushRef="#br0" timeOffset="-76737.203">18760 8562 552 0,'6'-3'280'0,"-6"1"-220"0,0 2-24 16,0 0-8-16,-6-3-8 16,-3-2-8-16,6-1-4 15,-3-2-4 1,0 1 4-16,-6-7-8 16,3 1 4-16,-8-3-4 15,-4 0 0-15,-6-5 0 16,-9 5 0-16,-5-2 4 15,-10 2-4-15,-6-3 0 16,-11 1 0-16,-9-3 0 16,-13 2 0-16,-11 3 0 0,-12-2 0 15,-6 2 0 1,-12 3 0-16,-6-3 0 0,-12 3 0 0,-3-3 0 16,1-6 0-16,2-1 0 15,6 4 0-15,12 1 0 16,3 7 0-16,3 0 0 15,0 9 0-15,0 7 0 16,-6 3 0-16,-9 5 0 0,0 14 0 16,0-3 0-16,6 2 0 15,-2 3 0-15,13 0 0 16,4 6 0-16,12-1 0 16,9 3 0-16,9 13 0 31,-6 3 0-31,8 3 0 0,10 5 0 15,11-11 0-15,-5 16 0 16,8 3 0-16,13 2 0 16,2 9 0-16,15-12 0 15,7 4 0-15,14-9-4 16,12-2 4-16,6 3 0 16,9-3 4-16,17-1-4 0,13 7 0 15,9-9 0-15,-13-11 0 16,43 6 0-16,17 3 0 15,0-8 0-15,15-6 0 0,9-2 0 16,9-6 0-16,3-2 0 16,15-8 0-16,2-3 0 31,4-5 0-31,9-3 0 16,6 0 0-16,-1-5 0 0,1-3 0 15,-4-2 0-15,-2-6 0 16,0-2 0-16,-6 0 0 15,-7-6 0-15,-2 3 0 16,-6-5 0-16,3-3 0 16,-6-2 0-16,2-6 0 0,1-5 0 15,-6-3 0-15,-3-5 0 16,-12-3 0-16,-9-2 0 16,-12-1 0-16,-5 1 0 0,-16-3 0 15,-15-5 0-15,-11-11 0 16,-21-10 0-16,-15-9 0 31,-21-10 0-31,-15 3 0 0,-15-11 0 16,-9 5 0-16,-8 3-4 15,-1 11 0-15,-9 10-96 16,1 14-384-16,-7 10 484 16,-8 16 8-16</inkml:trace>
  <inkml:trace contextRef="#ctx0" brushRef="#br0" timeOffset="-74848.59">14295 13208 504 0,'3'-19'264'0,"-6"-2"-180"0,1 16-28 31,-1 0-24-31,0-1-8 0,0 1-12 16,3 2 0-16,0 3-12 15,0 0 4-15,-3 6 0 16,3 7 0-1,0 29 4 1,3 6-4-16,0-6 0 16,3 1-4-16,2-4 4 15,4-7-4-15,3-3 0 16,3-5 0-16,3 0 0 16,3-6 0-16,0-2 0 15,-1-3 4-15,7-7-4 0,0-12 0 16,3-9 0-16,-4-12 0 15,4-5 0-15,0-2 0 16,-6 0 0-16,-4-1 0 0,-2 6 0 16,-3 5 0-16,-3 6 0 31,-3 2 0-31,-3 8 0 0,-3 8 0 0,0 3 0 16,0 7 0-16,0 9 0 0,0 4 0 15,0 7 0-15,0 4 0 16,2-2 0-16,1-3 0 15,0 0 0-15,3-3 0 32,3-2 0-32,0-3 0 15,3-5 0-15,0-5 0 0,6-3-4 16,-1-6 4-16,1-2-64 16,-3-2-220-16,-3-6 284 15,-6-5 8-15</inkml:trace>
  <inkml:trace contextRef="#ctx0" brushRef="#br0" timeOffset="-73981.725">15138 12554 576 0,'6'-18'272'0,"12"5"-232"15,-15 10-12 1,3-2-4-16,5-3-4 0,1 0-12 0,3-3 0 16,0 6-4-16,0 2 4 0,0 1-4 31,0 2 0-31,-3 0 0 15,0 5 0-15,2-2 0 16,-5 2 0-16,-3-2-4 16,0-1 4-16,0 1-4 15,-3 0 4-15,0-1-4 16,0-2 0-16,0-2 0 0,-3-1 0 16,0-2 0-16,0-1 0 15,0 1 0-15,-3 0 0 16,0-1 0-16,0 4 0 15,-3 2 0 1,-3-3 0-16,-3 6 0 0,-5 2 0 0,2 3 0 16,-3 3 0-16,-3 2 0 15,0 3 0-15,3 2 0 16,0 1 0-16,4 2 0 16,2 0 0-16,6 3 0 15,6-3 0-15,3-2 0 16,6 2 0-1,3-5 0-15,-1 2 0 16,4 3 0-16,0 0 0 16,0 1 0-16,0-4 0 15,-3 3 0-15,-3 1 0 16,-3-1 0-16,-3 2 0 0,-3 4 4 16,-6-6-4-16,-6 0 0 15,-6-2 0-15,-6-1 0 16,-6-4 0-16,1-1 0 15,-4-3 0-15,3-2 0 16,0-5 0-16,7 0 0 0,2-3 0 16,3 2-4-16,3-2 4 15,15 0-16-15,3 0-24 16,6 3 40-16,3 2 0 0</inkml:trace>
  <inkml:trace contextRef="#ctx0" brushRef="#br0" timeOffset="-73198.028">14328 13131 544 0,'18'-45'284'0,"-24"24"-244"0,3 16 0 0,-3 0-16 16,0-1 0-16,0 1-16 0,0 2 4 15,0 6-8-15,0 8 0 16,0 10 4-16,1 10-4 15,-1 9 0-15,3 13 4 32,3 5-4-32,3-5-4 15,3-3 4-15,5 3 0 0,4-2-4 16,3-4 0-16,3-2 0 16,9-5 0-16,-3-6 0 15,2-7 4-15,4-9-4 16,3-4 0-16,0-14 0 15,-1-14 0-15,4-4 0 16,-3-11 0-16,-4-6 0 0,1-10 0 16,-3-5 0-16,-3 2 0 15,-4 3 0-15,-2 0 0 16,-6 8-4-16,0 6 4 16,0 7-36-16,3 5-48 0,0 9 84 31,-3 2 0-31</inkml:trace>
  <inkml:trace contextRef="#ctx0" brushRef="#br0" timeOffset="-72618.347">15641 13184 784 0,'-6'-16'168'0,"0"3"-152"0,6 13 0 0,0 0-4 15,3 0-4-15,3 0-4 16,6 3 0-16,6-3-4 0,-3 0 4 16,8 2-4-16,4-2 0 15,0 0-4-15,3-2-4 16,-7-1-60-16,-5 0-156 31,-6 1 224-31,-6 2 0 16</inkml:trace>
  <inkml:trace contextRef="#ctx0" brushRef="#br0" timeOffset="-72414.388">15504 13417 844 0,'3'5'132'0,"6"11"-112"16,-3-11-8-16,9 1-8 0,5-4 0 15,4-2-4-15,3-2 4 0,3-4-4 16,3 1 0-16,-1 0-4 15,1 0 0-15,3-3-32 16,-3 2-24-16,-4-2 60 16,1-2 0-16</inkml:trace>
  <inkml:trace contextRef="#ctx0" brushRef="#br0" timeOffset="-71129.369">16397 13256 696 0,'-9'-3'224'0,"-3"3"-192"0,12 0-12 16,-6 3-12-16,0 2 4 0,-3 3-4 16,0 8-4-16,3 5 0 15,-3 8 0-15,6 0-4 16,3 5 4-16,3-4-4 16,3-4 4-1,3 1-4-15,6-4 0 16,3-2 0-16,3-2 0 15,6-6 4-15,5-7-4 16,1-6 0-16,0-6 0 16,-3-12 0-16,-1-17 0 15,-5-2 0-15,-6-5 0 0,-6 0 0 16,-9-6 0-16,-6 6 0 16,-9 5 0-16,-9 8 0 15,-3-1 0-15,-2 12 0 16,-4 7 0-16,0 11 0 15,6 8 0-15,0 8-4 0,10 3 4 16,5 10-4-16,9 2 0 16,9-1 4-16,8 1 0 0,4 1 0 15,0 0 0-15,0-8 0 16,0-3 4-16,0 0-4 16,-1-2 4-16,1-4-4 15,-3-1 0-15,3-1 0 16,0 0 0-16,0-5 0 31,-1-3 4-31,1 1-8 0,0-4-4 16,0-10-80-16,0-5-364 0,0-8 444 15,-4-21 8-15</inkml:trace>
  <inkml:trace contextRef="#ctx0" brushRef="#br0" timeOffset="-70728.988">16885 12726 840 0,'3'-29'132'0,"21"6"-112"0,-15 17-8 15,3 1-8-15,5 2 0 16,7 1-4-16,6-1 4 16,3 3-4-1,-3 3 0-15,-1-1 0 16,-2 4 0-16,-3-1 0 15,-6 3 4-15,-6 0-4 16,-6 2 0-16,-6 1 0 16,-9 2 0-16,-3 0 0 15,-3 3 0-15,-3 8 0 16,3-5 0-16,3 2 0 0,3 0 0 16,0 0 4-16,6 3-4 15,6 0 0-15,6 0 0 16,9-3 0-16,6-5 0 15,9-3 0-15,-1 0 0 0,4-2 0 16,3-6 0-16,0-2 0 16,-4-1 0-16,1-4-4 15,-3 4-4-15,-9-7-136 16,-4 0-548-16,-8 2 684 16,6-2 8-16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2:59:36.43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6512 5638 384 0,'0'-5'208'0,"0"8"-144"0,0-1 8 0,0-2 0 15,0 0-24-15,0 0-24 16,0 0 0-16,0 0-8 31,0 6-4-31,3-1-4 0,-3 0 4 16,0 3-8-16,-3 5 4 16,3 3-4-16,-3 3 0 15,3 5 0-15,-3 5-4 16,3 2 4-16,-3 4-4 15,3-3 4-15,0 2 0 16,0 6-4-16,0 5 0 0,3-6 4 16,-3 4 0-16,0 2-4 15,0 7 0-15,3 1 0 16,0 0 4-16,3 0-4 16,-3-10 0-16,0 7 0 15,0 5 0-15,0-2 4 16,0 3-4-1,0 7 0-15,0 1 0 16,3 2 4-16,0-10-4 0,0-6 0 16,-3 5 0-16,0 1 4 15,-3 0-4-15,3 10 0 16,0 5 0-16,0 1 0 16,0-6 0-16,3-8 0 15,-3 5 0-15,0-2 0 0,-3 8 0 16,0 5 0-16,0 8 4 15,0-10-4-15,0-6 0 16,3 3 0-16,-3-11 0 16,-3-3 0-16,0 4 0 15,3 12 4-15,0 3-4 16,0-3 0-16,-3 1 0 0,3 2 0 16,0-18 0-16,-3-1 0 15,-3 9 0-15,3 4 0 16,-3 9 0-1,3 21 0 1,0-19 4-16,0-4-4 0,-3 4 0 31,3 6 0-31,-3 2 0 0,3-16 0 16,0 9 0-16,3-12 0 16,-6-1 0-16,0 1 0 15,0 17 0-15,0-3 0 16,0-5 0-16,0 5 4 15,0-8-4-15,0-5 0 16,0 10 0-16,0 3 0 0,1 3 0 16,-1-14 0-16,0 9 0 15,-3-9 0-15,0 3 0 16,0 5 0-16,-3 9 0 16,3-9 0-16,3-7 0 15,0 2 0-15,0-6 0 0,0-1 0 31,0 1 0-31,0 7 0 16,0-1 4-16,0-6-4 0,3-9 0 16,0 4 0-1,0 1 0-15,0-6 0 0,3-3 0 16,0 9 0-16,0-1 0 16,0 1 0-16,0-3 0 15,0-11 0-15,3 0 0 0,0 3 0 16,0-3 0-16,-3-7 0 15,3-4 0-15,0-1 0 16,0 1 0-16,0 6 0 16,0 8 0-16,3-3 0 15,0-2 0-15,0-3 0 16,-3-5 0 0,3-9 0-16,-3 1 0 15,0 0-4-15,-3-3-4 16,-6-8-40-16,-3-13-44 15,-3-11-300-15,-3-18-64 0</inkml:trace>
  <inkml:trace contextRef="#ctx0" brushRef="#br0" timeOffset="1123.39">5959 5969 312 0,'-6'13'160'0,"-9"0"-8"0,15-10 0 16,0-3-76-16,0 0-24 15,0 0-28-15,0 0 0 0,3 3-12 16,-3-3 0-16,6 0-8 16,0-3 4-16,3-2 0 0,2-3 0 15,1-5-8-15,0-3 4 16,3-8 0-16,0-3-4 16,3-4 0-16,3-1 4 15,0-8-4-15,2 1 0 31,-2-4 0-31,-3 1 0 0,3-6 0 16,0 1 0-16,3-4 0 16,-4-1 0-16,1 7 0 15,0 2 0-15,0 4 0 16,0 4 0-16,0 3 0 16,-4 6 0-16,1 2 0 15,0 3 0-15,-3 2 0 0,6 6 0 16,-3 5 0-16,-3 3 0 15,2 2 0-15,1 3 0 16,0 6 0-16,3 2 4 16,0 2-4-16,3 6 0 0,-1 10 0 15,4 1 0-15,-3 2 0 32,3 3 0-32,-3 2 0 15,-1 3 0-15,4-2 0 16,0 2 0-16,-3 0 0 0,0 0 0 15,-4-6 0-15,1 1 4 16,3-3-8-16,-6-2 4 16,0 2 0-16,-3-8 4 15,0 0-8-15,-3-5 4 0,-1-3 0 16,-2-2 0-16,3-6-4 16,-6-2 0-16,3-3-28 15,-3-5-12-15,0-1-316 16,-3 4-200-16</inkml:trace>
  <inkml:trace contextRef="#ctx0" brushRef="#br0" timeOffset="3303.581">5697 12459 440 0,'0'-10'240'0,"17"10"-200"0,-14 0 0 15,3-3 8-15,0 0-20 16,6 3-8-16,0 0 4 0,3 0 0 16,3-2-12-16,0 2-4 15,3 0 4-15,-1 0 0 16,1 2-4-16,3 1-4 31,6 0 0-31,3-1 0 0,5 4 0 16,1-4-4-16,-3 1 4 15,5 0-4-15,4-1 4 16,6 1-4-16,-4-1 4 16,4 1 0-16,5 0-4 15,7-3 4-15,-1-3-4 16,4 0 4-16,2 1-4 16,45-3 4-1,-5-3 0-15,2 0-4 16,-6 0 0-16,6 0 4 15,0 0-4-15,-3 0 0 16,3-3 4-16,1 3-4 16,5 3 0-1,3-3 0-15,-3 0 0 0,3 0 0 16,0 3 0-16,6 2 0 16,0-2 0-16,3 8 0 15,0-1 0-15,6-2 0 16,0 0 0-16,-6 6 0 15,12 2 0-15,-6-3 0 16,8 0 4-16,-5 3-4 0,6-3 0 16,3 1 0-16,0-1 0 15,0 0 0-15,-3 1 0 16,2-4 0-16,-2 1 0 16,9-1 0-16,-6 1 0 15,6-3 0-15,-3 0 0 16,-1 0 0-16,7-3 0 0,-12 1 0 15,12 2 4-15,-9-3-8 16,3 1 4-16,-7 2 4 16,7 0-4-1,45-3 0 1,-10 3 0-16,-17-3 0 16,-3 1 0-1,-19-1 0-15,4 3 0 16,-12-3 0-16,0-2 0 0,-9 2 0 15,-3 1 0-15,0-4 0 16,-6-4 0-16,6 2 0 16,-21 0 0-16,12 3 0 15,-11-1 0-15,5-2 0 16,0 1 0-16,-6 1 0 0,-3 1 0 16,6-3 0-16,-11 0 0 15,2 3 0-15,0-1 0 16,-12 1 0-16,4 0 0 15,-4-3 0-15,-6 3 0 16,-2-1 0-16,-4 1 0 16,1 0 0-1,-1 2 0-15,-9-2 0 16,-8 2 0-16,-3 1 0 16,-1 2 0-16,-5-3 0 15,-7 3 0-15,-2-3 0 16,-3 1 0-16,-3-4-4 15,-10 1 0-15,-5 0-8 16,-3-3-4-16,-3 0-12 0,-3 0-8 0,-3 0-140 16,0-3-136-16,0 1 112 15,0-1-8-15</inkml:trace>
  <inkml:trace contextRef="#ctx0" brushRef="#br0" timeOffset="3888.433">16471 11914 584 0,'9'0'272'0,"6"-2"-252"15,-15 2 0-15,6 2-8 16,3 1-4-16,0 2 8 0,3 0 0 0,3 3-12 16,6 0 4-16,-4 0 0 15,1 0-4-15,0 3 4 16,0 5-4-16,0-1 0 15,-3 1 0-15,0 3 4 16,-4 5-4-16,1 0-4 31,-3 2 4-31,-3 3 0 16,-6 0-4-16,3 3 0 0,-6 5 4 16,-3-3-4-16,-6 1 0 15,-5-6 4-15,-4-3-4 16,0-2 0-16,0-3 0 15,-3-2 0-15,-3-1 0 16,-2-2 0-16,-1-3 0 0,0 3 0 16,0-2 0-16,1-1 0 15,-1-3 0-15,3 1 0 16,3-3 0-16,0 0 0 16,4-3 0-16,-1 0 0 15,0-2-4-15,0 0-16 16,3-1-8-16,0 1-96 0,1 0-264 15,-1 5 172-15,0 2-8 0</inkml:trace>
  <inkml:trace contextRef="#ctx0" brushRef="#br0" timeOffset="35212.729">15093 12041 464 0,'0'-10'248'0,"-3"7"-140"15,3 3-48-15,0 0-32 16,3 0-8 0,0 0 0-16,-3-3-8 15,3 3 0-15,0 0-4 16,0 0 0-16,-3 0 0 15,0 0 0-15,3 3-4 16,0 0 0-16,0 2-4 0,0 3 0 16,0 0 4-16,-3 2-4 15,3 4 0-15,-3 1 4 16,0 1-4-16,0 3 0 16,0 2 0-16,3-2 0 15,-3-1 0-15,0 1 0 0,3-1 0 16,0 6 0-16,0 0 0 15,0 2 0-15,0-2 4 16,0 0-4-16,-3 0 0 0,0-1 0 16,0-4 0-16,0-1 0 15,0 4 0-15,0-1 0 16,0 0 0-16,0 0 0 16,0 0 0-16,0 0 0 15,0-2 0-15,0 2 0 31,0-5 0-31,-3 0 0 0,0-3 0 16,0-2 0-16,3-3 0 16,-3-3 0-16,0-2 0 15,0-1-4-15,0-2 0 0,0-2-24 16,0-1-24-16,-3 0-316 16,3 3-196-16</inkml:trace>
  <inkml:trace contextRef="#ctx0" brushRef="#br0" timeOffset="36516.162">6283 13316 560 0,'-6'0'280'0,"3"0"-236"0,3 0-12 0,0 0-12 0,0 0-4 15,0 0-8-15,-3 0 4 32,0 0-4-32,0 0-4 0,3 0 4 15,-3 3-4-15,0 0 0 16,0-1 0-16,-3 1 0 16,0 0 0-16,-6-1-4 15,3 4 0-15,1 4 4 16,-1 1-4-16,-6 5 0 15,6-3 0-15,0 3 0 0,0 0 4 16,3 2-4-16,0 1 0 16,0-1 0-16,6 1 0 15,0-1 0-15,3 3 0 16,3-2 0-16,6-1 0 16,-3 1 0-16,0-3 0 15,6 0 0-15,0-3 0 0,-1 0 4 16,4-2-4-16,3-3 0 15,0 0 0-15,3-6 0 16,0-2 0-16,-4-2 0 16,1-6 0-16,0 0 0 15,0-5 0-15,6-1 0 16,-6 1 0 0,-4-3 0-16,-2-2 0 0,-3-1 0 15,-6-2 0-15,-3-3 0 16,-6-2 0-16,-3-1 0 15,-3 1 0-15,-9-1 0 16,-2 1 0-16,-7 5 0 16,-6 0 0-16,3 7 0 15,0 9 0-15,-2 2 0 0,-1 6 0 16,0 2 0-16,4 6 0 16,2 2-4-16,6 6 4 15,6-3-8-15,6 2-16 16,6 1-164-16,6 4-428 15,6 7 536-15,-3-1-8 16</inkml:trace>
  <inkml:trace contextRef="#ctx0" brushRef="#br0" timeOffset="37666.596">14888 13179 680 0,'0'-8'236'0,"3"3"-212"0,-3 5-4 0,0 0-8 16,3-3 0-16,0 3 0 16,0-3-4-16,0 1-4 15,0-1 0-15,0 0-4 16,0 1 4-16,-3-1-4 16,3 0 4-16,-3 1-4 0,0-1 0 15,0 3 0-15,3 0 0 16,-3 0 0-16,0 0 4 15,0 0-4-15,0 5 0 16,0 1 0-16,0 4 0 0,0 4 0 16,0 1 0-16,0 1 0 15,0 6 0-15,0-4 0 16,0 1 0-16,0-1 0 16,3 3 0-16,-3 3 0 15,0 0 0-15,0 2 0 16,0-2 0-16,0 0 0 15,0-3 0-15,3 0 0 0,-3 0 0 32,0 1 0-32,0 1 0 0,0-4 0 15,0-3 0-15,0-3 0 16,0 0 0-16,0-2 0 16,0-3 0-16,2-3 0 15,-2 0 0-15,0 1 0 16,0-6-4-16,0 0-4 15,0 0-16-15,0-3-188 0,-2 3-428 16,2 0 584-16,5 5-8 16</inkml:trace>
  <inkml:trace contextRef="#ctx0" brushRef="#br0" timeOffset="41815.46">4580 5149 392 0,'0'-8'208'0,"0"18"-128"16,0-10 0-16,0 0-24 16,0 0-24-16,0 0-12 15,0 0 0-15,3 3-4 0,-3-3-8 16,0 3 0-16,6 2 0 16,-3 3 4-16,0 3-4 15,-3-1 0 1,3 6 0-16,-3 5-4 15,0 0 0-15,0 3 0 16,3 0 0-16,-3 2 0 16,0-2 0-16,0 0 0 15,3-3-4-15,0-2 4 16,0-1 0-16,0 1-4 16,0-1 0-16,0-2 4 0,0-3-4 15,0 1 4-15,3 1-4 16,0-4 4-16,0-3-4 15,0 0 0-15,0 0 0 16,3 0 0-16,3-3 4 16,3 0-4-16,-1 1 0 0,1-4 0 15,3-2 0-15,0 0 0 16,0 0 0-16,0-2 0 16,-3-1 0-16,3 3 0 0,-4-3 0 15,1 1 0-15,0-1 0 16,0 0 0-16,-3 1 0 15,0 2 0-15,-3-3-4 32,0 1-8-32,-3-4-8 0,-3 1-48 15,-3-3-156-15,0 5-112 16,0-5-12-16</inkml:trace>
  <inkml:trace contextRef="#ctx0" brushRef="#br0" timeOffset="42136.564">4572 5432 696 0,'5'-11'224'0,"31"-2"-204"16,-30 10-4-16,3 1-8 0,3-4-4 16,3 1 0-16,3 0 0 15,3 0-4-15,-1 2 4 16,1 0-8-16,3 1 4 16,-3-1 0-16,-3 0-4 0,3 1-20 15,-7-4-8-15,-2 1-212 16,-3-3-124-16,-3 3 224 0,-3 0-12 15</inkml:trace>
  <inkml:trace contextRef="#ctx0" brushRef="#br0" timeOffset="42359.022">4542 5236 728 0,'3'0'204'0,"6"-3"-192"16,-3 3-4-16,3 0-4 0,5-2 0 15,4-1-4-15,0-2 0 16,3 2-16-16,0-2 0 0,0 2-80 16,0-2-128-16,-4 5-72 15,1 5-12-15</inkml:trace>
  <inkml:trace contextRef="#ctx0" brushRef="#br0" timeOffset="42858.727">4979 5130 312 0,'-9'-5'168'0,"9"2"-8"0,0 3 0 0,0 0-116 15,0 3-8-15,0-3-12 16,0 3-8-16,0-3-8 16,0 2 0-16,0-2 0 0,0 0 0 15,0 0-4-15,-3 0 4 16,3 0-4-16,-3 0 0 0,3 0 4 15,-3 0-4-15,0 3 0 16,1-3-4-16,-1 3 4 16,0-1 0-16,3 1 0 31,-3-1-4-31,3 1 4 16,-3 2-4-16,3 3 0 0,0 3 4 15,3 5-4-15,-3 5 0 16,3 11 4-16,3-1-4 15,2 1 0-15,1 0 0 16,3 5 0-16,3-5 0 16,0 0 0-16,0-3 0 0,-3-6-4 15,3 1-4-15,-3 0-24 16,0-11-12-16,-1-5-272 16,4-10-140-16,-3-9 392 15,0-5-20-15</inkml:trace>
  <inkml:trace contextRef="#ctx0" brushRef="#br0" timeOffset="43159.922">5208 5215 640 0,'-8'0'256'0,"8"32"-220"0,3-22-8 0,0 3-16 15,2 3 0-15,1 3-4 16,3 2 0-16,3-2-4 15,3 2 0-15,3-5 0 0,3-3-4 16,-3-3 4-16,0-2-4 31,2-16 0-31,-2-5 4 16,-3-5-4-16,0-9 0 16,-3 3 0-16,-3 1 0 0,-3 1-4 15,-3 4 4-15,0 5-16 16,-3 2-12-16,0 1-224 15,3 2-348-15,3 2 560 16,0-12-16-16</inkml:trace>
  <inkml:trace contextRef="#ctx0" brushRef="#br0" timeOffset="43423.003">5584 4974 760 0,'3'11'188'16,"11"42"-172"-16,-8-43 4 0,3 9-8 16,0-6-4-16,3 3-4 0,0 5 0 15,0 3-4-15,0 2 4 16,0 6-4-16,0 5 0 16,-3-3 0-16,-3 1 0 15,-4-1 0-15,-2 6 0 16,0-6-4-16,-2 1 4 15,-7-6-16 1,0-3-8-16,-3-2-56 16,0-5-196-16,-3 2-20 15,0-5-8-15</inkml:trace>
  <inkml:trace contextRef="#ctx0" brushRef="#br1" timeOffset="49272.185">10384 12192 368 0,'0'-13'200'0,"3"10"-112"31,0 3 0-31,0-3-12 0,0 1-32 16,0-1-8-16,0 1-16 15,0-1 4-15,0 0-8 0,0 1-12 16,0 2 4-16,-3 0 0 15,0 0 0-15,0 0 0 16,3 2 0-16,-3 4-8 16,0 1 4-16,0 1 0 15,0 3-4-15,0 0 0 16,0 2 4-16,0 0-4 0,3 3 4 16,-3 5-4-16,3 6 0 15,-3-4 0-15,3 4 0 16,-3-3 0-16,0-3 0 15,0 3 0 1,0-1 0-16,0 4 0 16,0-3 4-1,3 10-4 1,0-2 0-16,-3-3 0 16,3 0 0-16,-3-5 0 15,0-6 0-15,0-2-4 16,0-3 4-16,0-2-4 0,0 0 0 15,0-6-36-15,0 0-32 16,-3-2-316-16,3-6-100 16</inkml:trace>
  <inkml:trace contextRef="#ctx0" brushRef="#br1" timeOffset="50120.155">10227 13332 512 0,'-9'-5'272'0,"3"10"-212"0,6-2-12 16,0 0-28-16,0-1-4 16,-3-2 4-16,0 0-4 0,0 3-8 15,0 2 4-15,0 3-4 16,0 5-4-16,3 1 0 15,-3 1 4-15,3 4-4 16,3 5-4-16,3-3 4 16,0 0-4-16,0 0 0 0,3 6 4 15,3-3-4-15,0-1 0 16,2-1 0-16,4-1 0 31,0-3 0-31,3-2 0 0,0 0 0 16,0-8 0-16,-3-5 0 15,2-3 0-15,1-6 4 16,0-4-4-16,0-1 0 16,0-5 0-16,-3 0 0 15,-1-2 0-15,-5-6 0 16,0 0 0-16,-3-2 0 0,-6-6 0 16,-3 3 0-16,-3 0 0 15,-6-3 0-15,-6 0 0 16,0-2 0-16,1 5 0 15,-10 2 0-15,-3 6 0 0,-3 5 0 16,-2 6 0-16,2 4 0 31,-3 4 0-31,6 2 0 16,3 2 0-16,1 6-4 16,5 0 4-16,3 3-12 0,3-1-8 15,3 1-52-15,6 0-172 16,6 5-76-16,3-1-16 15</inkml:trace>
  <inkml:trace contextRef="#ctx0" brushRef="#br1" timeOffset="50435.607">10566 13573 808 0,'-3'-5'152'0,"6"7"-136"16,-3-2 0-16,0 0-4 16,0 0-4-16,0 0-8 15,0 0 4-15,0 0-4 0,0 0 0 16,0 0 0-16,0 0 4 15,0 3-8-15,0-3 4 0,0 3-8 16,0-3-8-16,0 0-28 16,0 0-36-16,0 0-316 15,9 2-60-15</inkml:trace>
  <inkml:trace contextRef="#ctx0" brushRef="#br1" timeOffset="50924.473">10777 13319 592 0,'0'-5'272'0,"-6"2"-220"15,6 3-20-15,0 0-20 16,0 0 0-16,0 0-4 0,0 5 0 15,3 1 0-15,-3-4-4 16,3 1 0 0,3 2 0-16,0 3 0 15,0-2-4-15,3-1 4 16,0 8-4-16,0-2 4 16,3-1-4-16,0 3 0 15,3 1 0-15,-3-1 0 16,3 0 0-16,-4 0 0 15,1 3 0-15,-3-2 0 0,0-1 0 16,-3 0 4-16,0 3-4 16,-3-3 0-16,0 0 0 15,-3 1 0-15,0-1 0 16,-3 0 0-16,0-2 0 16,-6-1 0-16,-3-2 0 0,-3-3 0 15,-2-5 0-15,-1 0 0 16,0-5-4-16,3 0 4 15,-3-3-4-15,-3 0-20 16,6-3-20-16,0-2-304 0,7 0-248 16</inkml:trace>
  <inkml:trace contextRef="#ctx0" brushRef="#br1" timeOffset="51224.847">10754 13332 880 0,'3'3'112'0,"5"5"-100"0,-5-8-4 16,6 0-4-16,3 0 0 16,6-3-4-16,0 3 0 15,0-2 0-15,0-4 0 16,0 1 0-16,-1 0 0 0,1-1 0 15,0 1 4-15,0 0-4 32,0 2 0-32,0 1-4 15,-3 2 4-15,-1 0-4 16,-2 0-4-16,0 2-56 16,-3-2-152-16,0 0-136 0,-3-5-20 15</inkml:trace>
  <inkml:trace contextRef="#ctx0" brushRef="#br1" timeOffset="53316.552">10640 8419 296 0,'-3'-5'152'0,"1"2"-24"0,2 3 0 15,0 0-32-15,0 0-36 16,0-3-32-16,0 1-8 0,0-1 0 15,0 3 0-15,0-2-12 16,0 2 0-16,0-3 0 16,0 3 0-16,2 0-4 15,4 0 0-15,0 0 4 16,0 0-4-16,0 0 0 16,3 0 0-1,3 3-4-15,0-1 4 16,3 1-4-16,6-1 0 15,3 1 0-15,2-3 0 16,4 0 0-16,0 0 4 16,3 0-4-16,5 0 0 0,4 0 0 15,3 0 0-15,2 0 0 16,-2 0 0-16,5 0 0 16,4-3 0-16,-3 3 0 0,2-2 4 15,-2 2-4-15,2 0 0 16,4 0 0-16,0 0 0 15,-1 0 0-15,4 0 0 16,-1 0 0-16,1 0 0 16,-1 0 0-16,1 0 0 0,2 0 0 15,1 0 0-15,-7 0 0 16,1 0 0-16,-1 2 0 16,4-2 0-16,-4 3 0 15,-2-3 0-15,3 3 0 16,5-3 0-16,-5 0 0 31,-4 0 0-31,4 0 0 0,5 0 0 16,-5 0 0-16,-1 0 0 15,-2 0 0-15,3 0 0 16,-1 0 0-16,-2 2 0 0,-4-2 0 16,1 0 0-16,-1 3 0 15,1 0 0-15,3-1 0 16,-4-2 0-16,4 0 0 0,-4 0 0 15,1 0 0-15,0 0 0 16,2 0 0-16,-5 0 0 16,-1 0 0-16,1 0 0 15,0 0 0-15,2-2 0 16,-2 2 0-16,-3-3 0 16,-1 0 0-1,1 1 0-15,5 2 0 16,-2-3 0-16,-3 3 0 15,-4-3 4-15,4 3-4 16,3-2 0-16,-4 2 0 16,1 0 0-16,-3 0 0 15,-1 0 0-15,1 0 0 16,-6 0 0-16,-1 0 0 0,1 0 0 16,0 0 0-16,-3 0 0 0,-1 0 0 15,1 0 0-15,-6 0 0 16,-3 0 0-16,-4 0 0 15,-2 2 0-15,-3 1 0 16,0-3 0-16,0 3 0 16,-3-1 0-16,0 1 0 0,-3-3 0 15,3 3 0-15,-1-1 0 16,1 1 0-16,3 0 0 16,-6-1 0-16,0-2 0 15,0 0 0-15,0 0 0 16,-3 0-4-16,0-2 4 31,0-1-4-31,0 0 0 0,0 1-16 16,0-1-12-16,0 0-208 15,0 1-280-15,0 4 432 16,-3 1-8-16</inkml:trace>
  <inkml:trace contextRef="#ctx0" brushRef="#br1" timeOffset="55375.06">6500 12300 472 0,'-12'0'248'0,"0"8"-168"0,15-5-28 0,-3 2-20 16,0 1-4-16,-3-1-16 15,3 0 4-15,0 3-4 16,0-3 0-16,0 3-4 0,0-5 4 15,0 0-8-15,0 2 0 16,0 0 0-16,0-5 0 16,0 6 0-16,0-1 0 15,3-3 0-15,0 1-4 16,3 2 4-16,3-2-4 31,3 0 0-31,3 2 0 0,3-2 4 16,6-1-4-16,0-2 0 15,2 0 0-15,1 3 0 16,6-3 0-16,0-3 0 16,-1 3 0-16,4 0 0 15,3 0 0-15,-4-2 0 0,7 2 0 16,3 0 0-16,2-3 0 0,1-2 0 16,-6-1 0-16,5 4 0 15,1-4 0-15,3 4 0 16,-4-1 0-16,-5 3 0 15,0 0 0-15,-4 0 0 16,-2 0 4-16,3 3-8 31,-1-1 4-31,-2-2 4 0,6 0-4 16,-7 0 0-16,-5 0 0 16,3 0 0-16,3 0 0 15,-1-2 0-15,4-1 0 16,3 3 0-16,-4 0 0 15,-5 0 0-15,0 0 0 0,0-2 0 16,-1 2 0-16,1 0 0 16,6 2 0-16,-6 1 0 15,2-3 0-15,-2 0 0 16,-3 0 0-16,0 0 0 16,2 0 0-16,4 0 0 15,0 0 0-15,-4 0 0 0,1 0 0 16,-3-3 0-1,-3 3 0-15,3 0 0 16,5-2 0-16,-2 4 0 16,0-2 0-16,-1 0 0 15,4 0 0-15,-3 0 0 16,-3 0 0-16,2 0 0 16,-2 0 0-16,3 0 0 15,0 0 0-15,-1 0 0 0,4 0 0 16,-3 0 0-16,0 3 0 15,-4-1 0-15,4 1 0 16,0 0 0-16,3-1 0 16,-1 1 0-16,7-6 0 0,-9 3 0 15,2 0 0-15,4 3 0 16,3-3 0-16,-1 0 0 16,4 3 0-16,-9-3 0 15,2 0 0-15,4 2 0 16,0-2 0-16,-1 0 0 0,7 0 0 15,-6 3 0-15,-4-3 0 16,4 0 0-16,3 0 0 31,2 0 0-31,-2 0 0 0,-3 0 0 16,-7 0 0-16,4 5 0 16,-3-2 0-16,3 0 0 15,-4-1 0-15,-2-2 0 16,0 0 0-16,-3 3 0 15,-4-3 0-15,-2 0 0 16,-3 3 0 0,3-3 0-16,-6 0 0 15,-3 2 0-15,-4-4 0 16,1 2 0-16,-6 0 0 16,0 0-4-16,0 0-4 15,-6 0-28-15,0 0-24 0,-3 2-320 31,-3 1-132-31</inkml:trace>
  <inkml:trace contextRef="#ctx0" brushRef="#br1" timeOffset="57009.746">15537 8316 648 0,'-3'-3'256'0,"6"-2"-228"16,-3 5-8-16,0 0-4 15,0 0 0-15,0 0-8 16,0 0 0-16,0 0 0 0,3 0-4 15,3 3 0-15,0 2-4 16,-1 3 4-16,1 0-4 16,3 2 0-16,0 4 0 15,3 1 0-15,0 4 0 0,0-1 0 16,0 4 4-16,0-1-4 16,-3-3 0-16,0 1 0 15,0-1 0-15,0-2 0 16,-1-3 0-16,1 1 0 15,0-4 0-15,0-2 0 16,0-3 0-16,0 1 0 0,-3-4 0 16,0-4 0-16,0-4 0 0,0-1 0 15,0-7 0-15,-3-2 0 16,0-2 0-16,0-1 0 16,0-2 0-16,0 0 0 15,0-3 0-15,0 6 0 31,0-1 0-31,0-2 0 16,0 3 0-16,0-1 0 16,0 3 0-16,3 0 0 0,-3 3 0 15,2-3 0-15,1 6 0 16,-3 2 0-16,0 0 0 16,0 2-4-16,0 1 4 15,0 2-4-15,0 1-12 0,0-1-36 16,0 3-60-16,-3 0-284 15,3-2-28-15</inkml:trace>
  <inkml:trace contextRef="#ctx0" brushRef="#br1" timeOffset="57663.149">15456 7996 664 0,'-6'-24'244'16,"15"0"-220"-16,-6 19 0 0,3-3-16 16,3-5 4-16,0-1-4 15,0 1 0-15,0 0-4 31,0 0 0-31,0-1 0 0,0 4 4 16,0-3-8-16,0-1 0 0,-1 4 0 16,1 2 0-16,0 0 0 15,0 3 4-15,-3-1-4 16,3 1 0-16,0 2 0 16,0 1 4-16,3 2-4 15,0 0 0-15,-3 0 0 16,3 2 0-16,0 4 0 15,-1-1 0-15,1 3 0 16,0 3 0-16,0 4 0 0,0 4 0 16,0-1 4-16,0 4-4 15,0-4 0-15,0 1 0 16,0-1 0 0,-3-2 0-16,-1-3 0 15,1 1 0-15,0-4-4 16,-3-2 4-16,-3-3-4 15,0 1-8-15,-3-6-28 16,0 0-20-16,0 0-340 16,0 0-100-16</inkml:trace>
  <inkml:trace contextRef="#ctx0" brushRef="#br1" timeOffset="59310.942">16188 7959 368 0,'-5'-6'200'0,"5"4"-144"0,0 2 0 15,0 0 0-15,0 0 0 16,0 0-20-16,0 0-8 0,0 2-8 16,0 4 0-16,0-1-8 15,0 0-4-15,0 1 0 16,0 4 4-16,0-2 0 0,0 0-4 15,0 3 0-15,-3 2-4 16,3 0 0-16,0 3 0 16,-3 2 0-16,0 4 0 15,0 1 0-15,3 1 0 16,0-3-4 0,0 1 4-16,0-1 0 15,0 0 0-15,3 0 0 16,0 3-4-16,3 5 4 15,-1-3-4-15,1 1 4 16,0 2-4-16,0 0 0 16,0 3 0-16,3-6 0 15,0 1 4-15,0-1-4 0,0 1 0 16,0-4 0-16,0 1 0 16,0-3 0-16,0-5 0 0,0 0 0 15,0-3 0-15,-3-2 0 16,0-3 0-16,-4-3-4 15,1-5 0-15,-3 0-20 32,0-2-12-32,0-1-204 15,0-5-240-15,0 0 376 16,3-5-8-16</inkml:trace>
  <inkml:trace contextRef="#ctx0" brushRef="#br1" timeOffset="60312.676">16498 8551 440 0,'0'0'232'0,"0"-2"-120"0,0 2-36 0,3 0-36 16,0-3-16-16,0-2-4 16,0-3-4-16,0-3-8 15,0-2 0-15,0-3 0 16,0-2-4-16,0-1 0 15,0-5-4-15,0 6 4 16,0-1 0 0,3 1-4-16,-3-3 4 15,0 2-4-15,-3 3 0 0,0 0 0 16,3 3 4-16,-3 0-4 16,0 5 0-16,0 3 0 15,0 2 0-15,0 3 0 16,0 5 4-16,3 3-4 15,3 5 0-15,-3 3 4 16,0 0-4-16,2 5 0 16,1 3 4-16,3 0-4 0,3 0 0 15,0-3 0-15,3 3 0 16,0-8 0-16,0-1 0 16,0-1 0-16,-3-4 0 15,0-4 0-15,-1-4 0 0,1-2 0 16,-3-5 0-16,3-6 0 15,-3-5 0-15,3-2 0 16,-3-3 0-16,0 0 0 16,3-1 0-16,-3-1 0 15,-3-1 0-15,0 3 0 32,-3-1 0-32,0 4 0 0,-3-1 0 15,3 6 0-15,-3 3 0 0,0 2 0 16,0 2 0-16,0 4 0 15,0 2 0-15,2 5 0 16,1 3 0-16,0 3 0 16,3-1 0-16,0 6 0 15,0-3 0-15,0 3 0 16,3 0 0-16,0 0 0 16,3 0 0-16,0 0 0 0,0-3 4 15,0 0-8-15,0-2 4 16,-3-1 0-16,0 1 0 15,-1-6 0-15,1-5 0 16,0 0-12 0,0-3-8-16,0-4-40 15,0-1-84-15,3 0-240 16,3 2-12-16</inkml:trace>
  <inkml:trace contextRef="#ctx0" brushRef="#br1" timeOffset="60881.916">16992 7871 600 0,'3'-2'268'0,"6"10"-228"0,-6-6-20 0,3 4 0 16,3 4-8-16,0 3 0 15,3 6 0-15,3-1 0 16,-1 4-8-16,4 1 0 16,0 4 4-16,0 2-8 15,0 0 4-15,3 3-4 0,-3 2 0 16,-3-2 4-16,-4 0-4 0,1 5 0 16,0 8 0-16,-3 0 0 15,0 0 0-15,-6-3 0 16,0 8 0-16,0-2 0 15,-3-3 0-15,0 0 0 32,-3-11 0-32,-3 1 0 15,-3-6 0-15,0 0 0 0,3-3 0 16,0-4 0-16,0-4 0 16,0-2 0-16,0-6 0 15,-2 1-8-15,-1-3-8 16,0-3-16-16,0-2-8 15,0 2-340-15,3 1-160 0</inkml:trace>
  <inkml:trace contextRef="#ctx0" brushRef="#br2" timeOffset="76458.55">8188 12203 328 0,'0'-3'176'0,"6"3"-72"0,-6 0 0 16,0 0-24-16,0 0-28 16,0 0-28-16,0 0 4 0,0 0-12 15,0 0 0-15,0 0 4 16,0 0-8-16,0 0-4 15,0 0 0-15,0 0-4 16,0 0 0-16,0 0 0 16,0 0 0-16,0 3 4 15,0 2-4 1,0 0 0-16,0 0-4 16,0 3 4-16,0 0-4 15,3 3 0-15,-3-1 4 0,0 4-4 16,3 4 0-16,0 1 0 15,0 2 0-15,0-3 4 16,0 4-4-16,0-1 0 16,0-3 0-16,-3 1 0 15,0 2 0-15,0-2 0 16,0-4 0-16,0 1 0 0,0-3 0 16,0 1 0-16,0-4 0 15,0 1 0-15,0-6 0 16,0 0 0-16,0 1 0 15,0-4 0 1,0-2 0-16,0 0-4 16,0 0 0-16,-3 0-20 15,0 0-12-15,3 0-268 16,-3 0-240-16,0 6 496 16,3-4 8-16</inkml:trace>
  <inkml:trace contextRef="#ctx0" brushRef="#br2" timeOffset="77907.245">7908 13216 480 0,'-9'-11'256'0,"-6"3"-176"0,15 8-40 16,-3 0-12-16,0-2-4 0,0 2-12 15,-3-3 4-15,0 3-4 16,1 0 0-16,-1 3-8 16,0-1 0-16,0 4 0 15,3 2 0-15,-6 0 0 16,3 0 4-16,-3 2-8 0,0 3 4 15,3 1 0-15,3-1 0 16,-3 0 0-16,6 0 0 16,0 3-4-16,3 3 0 15,-3-1 4-15,3 3-4 16,0-2 0-16,0-3 0 16,6 2 4-16,0-2-4 0,3 0 0 15,3 0 0-15,-1-3 4 16,4 0-4-16,0 1 0 15,3-7 0-15,0 1 0 16,-3-2 0-16,0-4 0 16,-1-2 0-16,4-2 0 31,-3-6 0-31,3-3 0 0,-6-5 0 16,0 0 0-16,-3-2 0 15,0-1 0-15,-4-2 0 0,-2 0 0 16,-3-3 0-16,-3-2 0 15,-6-1 0-15,-2 1 0 16,-1 2 0-16,-6 3 0 16,-3 2 4-16,-3 4-8 15,-6 4 4-15,0 0 0 0,4 3 0 16,-1 6 0-16,3 2 0 16,3 0 0-16,3 2 0 15,3 4 0-15,0 2 0 16,1-3-8-16,2 0-4 15,3 3-28 1,3 0-16-16,0 0-336 16,3 0-116-16</inkml:trace>
  <inkml:trace contextRef="#ctx0" brushRef="#br2" timeOffset="78295.387">8230 13502 720 0,'0'-6'212'0,"6"1"-188"0,-4 8-4 16,1-1-12 0,0 4 4-16,0-1-8 15,0-2 0-15,0-1-4 0,-3-2 0 16,0 0-8-16,0 0-4 15,0 0-12-15,0 0-4 16,0 0-104-16,0 0-172 16,0 0 72-1,0 0-8-15</inkml:trace>
  <inkml:trace contextRef="#ctx0" brushRef="#br2" timeOffset="78942.761">8346 13221 504 0,'0'-10'264'0,"0"-1"-188"16,3 11-24-16,0 0-24 0,3 0-4 15,-1 0-12-15,4 0 0 16,0 0-8-16,3 3 0 31,0 5 0-31,3-3 4 0,0 3-4 16,0 2 4-16,-3 1-8 15,0 2 4-15,-3 0 0 16,-3 1-4-16,-4 2 0 16,-2-1 4-16,-2 4-4 15,-4 2 0-15,-6 3 0 16,-3-3 0-16,0 0 0 0,-3-2 4 16,6-6-4-16,0 0 0 15,3-2 0-15,3-6 0 16,-3-2 0-16,3-3 0 15,3 0-4-15,0 0 4 16,1-3 0-16,-1 1 0 0,3-1 0 31,3 0 0-31,2 3 4 16,1 0-4-16,3 3 0 16,3 2 0-16,3 0 0 0,3 1 0 15,0 2 0-15,0 0 0 16,0 0 0-16,2-3 0 15,-5-5 0-15,0 0 0 16,0-3 0-16,-3-5 0 0,0 3-12 16,-3-3 0-16,0 0-28 15,-3-2-12-15,0-4-340 16,-3-2-96-16</inkml:trace>
  <inkml:trace contextRef="#ctx0" brushRef="#br2" timeOffset="79342.799">8679 13227 704 0,'-6'7'220'0,"-3"12"-200"15,9-16-4-15,3 2-8 16,-3 0 4-16,3 0-4 15,3 1-4-15,0-1 4 0,0 0-4 16,3 1 0-16,0-1-4 16,3 0 4-16,3 1-4 15,-4-1 0-15,1 0 4 16,0 3-4-16,0 3 0 0,0-1 0 16,0-2 0-16,0 5 4 15,-3-2-4-15,-3-3 0 16,0 0 0-16,0 0 0 15,-3 0 0-15,0 0 0 16,-3-3 0-16,-6 0 0 16,0-2 0-1,-6 0 0-15,-3-3 0 16,0-6-8-16,-3-2-4 16,3 0-28-16,0-2-28 15,1-1-328-15,-1-2-84 16</inkml:trace>
  <inkml:trace contextRef="#ctx0" brushRef="#br2" timeOffset="79658.64">8652 13166 828 0,'0'-8'140'0,"6"8"-128"0,-6 0 0 16,6 5-4-16,0 0 0 0,3 1-4 15,3-1 0-15,0 0-4 16,3 0 4-16,3-2-4 16,-1-3 0-16,1 0 0 15,-3 0 0-15,0 0 0 16,0-3 0-16,0 3 0 31,0-2 0-31,0-1 0 0,-4 1 0 16,1 2-8-16,-3 0 0 15,-3-3-24-15,0 3-16 16,-3 0-324-16,0 3-164 16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14:26:58.2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9298 3233 592 0,'-6'-2'268'0,"-6"-4"-220"16,12 6-20-16,0 0-12 15,0 0-4-15,0 0-4 16,0 3 0-1,0 0 4-15,0-1-4 16,3 3-4-16,0 3 4 16,3 0-8-16,0 6 4 15,0-6-4-15,3 7 4 0,6 1-4 16,-3 0 0-16,3 5 0 16,-3 3 0-16,-1 5 0 15,1 0 4-15,3 0-4 16,-3-5 0-16,3 3 0 0,-3-1 0 15,6 1 0-15,-3-4 0 16,3 1 0-16,-4-3 0 16,1 1 0-16,-3-4 0 15,3-7 0-15,-3 2 0 16,0-13 0 0,-3 0 0-16,0-13 0 15,0 7 0-15,0-7 0 16,0 0 0-16,-1-11 0 15,-2 3 0-15,3-13 0 16,0 4 0-16,0-4 0 16,0 2 0-16,3-2 0 15,-3 5 0-15,0-11 0 0,0 11 0 16,3-8 0-16,-3 8 0 16,0 2 0-16,0 1 0 15,-1 7 0-15,1 4 0 0,0 1 0 16,0-2 0-16,-3 9 0 15,0-4 0-15,0 0 0 16,-3 3 0-16,0 3-8 16,0 0-8-16,-3 2-68 15,0 1-280-15,3 2 100 16,0 0-8-16</inkml:trace>
  <inkml:trace contextRef="#ctx0" brushRef="#br0" timeOffset="749.878">9253 2926 852 0,'-14'-21'128'0,"8"24"-112"16,6-3 0-16,-3-3-12 15,0 0 0-15,0 1-4 16,3 2 4-16,0 0-4 0,0 0 0 15,6-8 0-15,-3 0 0 16,6-3 0-16,-1 3 0 16,7-10 0-16,-3 5 0 15,3-11 0-15,0 5 0 0,6-7 0 16,-6 2 0-16,3 0 0 16,-4 3 0-16,4 3 0 15,-3-4 0-15,3-1 0 16,-3 4 0-1,9-7 0 1,-6 4 0-16,-1 7 0 0,-2 4 0 16,0-2 0-16,0 5 0 15,3 3 0-15,-6-3 0 16,3 5 0-16,-3 0 0 16,3 6 0-16,-4 0 0 0,4 7 0 15,-3-5 0-15,3 6 0 31,0 0 0-31,0 7 0 16,-3-5 0-16,0 9 0 16,0-1 0-16,0 5 0 0,-1-5 0 15,1 3 0-15,3-5 0 16,-3 2 0-16,-3-8 0 16,3 3 0-16,-3 0 0 15,0-3 0-15,0-2 0 0,0-1 0 16,0 1 0-16,0-3 0 15,-4 0 0-15,1 0 0 16,0-6 0-16,0-2-4 16,0 0-4-16,0-2-92 15,-3-4-396-15,0-2 296 16,0 0-12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17:30:23.2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3789 5162 336 0,'0'-16'184'0,"-3"21"-56"0,3-5 0 15,-3 3-72-15,3-3-16 16,0 3-8-16,0-1-16 16,0 1 0-16,0 0-4 0,0-1-8 31,0 4 4-31,0 2-4 15,0-1 4-15,0 4-4 16,0 2-4-16,-3 6 4 16,0-3 0-16,0 2 0 0,0 3 0 15,0 3 0-15,0 0 0 16,3 5-4-16,-6 5 4 16,3-2-4-16,0 0 4 15,3-3-4-15,0 3 4 0,0 2-4 16,0-5 0-16,0 0 0 15,3 1 4-15,0-1-4 16,3 5 0 0,0-2 0-16,3 0 4 0,0-1-4 15,3 1 0-15,0 0 0 16,-1 0 0-16,1-1 0 16,0-4 0-16,0-1 0 0,0 1 0 15,0-4 0 1,0 1 0-16,3-3 0 15,-3-2 0-15,0 0 0 16,-1-4 0-16,1 1-4 16,0-5 0-16,-3-3-20 15,0-3-16-15,3-5-308 16,0-8-248-16</inkml:trace>
  <inkml:trace contextRef="#ctx0" brushRef="#br0" timeOffset="1">4262 5995 608 0,'-3'6'268'0,"0"-12"-224"16,3 6-16-16,0 0-16 15,0 0 4-15,-6-2-8 16,3-6 0-16,3 0-4 0,0-3 0 15,0-2 0-15,3-3 0 16,3-5-4-16,-3-3 0 16,0 0 0-16,0-2 0 0,0 0 0 15,0 2 4-15,0 0-4 16,-3 5 0-16,0 1 0 16,-3-1 0-16,0 3 0 31,0 1 0-31,0 1 0 15,0 4 0-15,3 4 0 16,0 1 0-16,0 5 0 0,0 5 4 16,3 3-4-16,0 3 0 15,0 5 0-15,3 0 4 16,0 2-4-16,3 6 0 16,0 0 0-16,3 0 0 0,0 0 0 15,-1 2 0-15,1-7 0 16,3-4 0-16,0-1 0 15,0-6 0-15,0-8 0 16,3-8 0-16,0-8 0 16,2-5 0-16,-2-3 0 15,3 3 0-15,-3-1 0 0,-3 1 0 16,-3-3 0-16,-3 3 0 16,-3 0 0-1,0 0 0-15,0 5 0 16,-3 0 0-16,-1 3 0 15,1 2 0-15,-3 3 0 16,3 3 0-16,0 3 0 16,0 2 0-16,0 5 0 15,0 3 0 1,3 8 0-16,0-1 4 16,0 4-4-16,3 2 0 15,0 0 0-15,0 1 0 16,0-1 0-16,0 0 0 15,0-3 0-15,3 1 0 16,0-3 0-16,0 0 0 0,2-6 0 16,1-2 0-16,0-3 0 15,0-2 0-15,0-3 0 16,0-3 0-16,-3-2-4 16,0 0 4-16,-3 0-12 15,-1-1-12 1,-2 1-120-16,-3-3-360 15,0 5 352-15,-3 3-16 16</inkml:trace>
  <inkml:trace contextRef="#ctx0" brushRef="#br0" timeOffset="2">4923 5816 472 0,'0'-3'256'0,"-3"0"-168"0,3 3-44 15,-3-2-12-15,0 2-8 16,0 0-8-16,0 0 0 0,0 2-8 16,0 1 0-16,0 2-4 15,0 6 0-15,3 2 4 16,3 3 0-16,0 0-4 16,3 2 0-16,0-2 0 15,3 0 0-15,0 3 0 16,-3-4 0-16,9-1-4 15,-4-4 0-15,4-4 4 0,0-1-4 16,3-10 0-16,3-3 0 16,0-6 0-1,0-4 4-15,-7-3-4 16,1-3 0-16,-6 3 0 16,-3 0 0-16,-3 2 0 15,-6 0 0-15,-6 6 0 16,-6 0 0-16,-2 5 0 15,-4 5 0-15,-3 6 0 16,0 2 0-16,3 6 0 0,0 2-4 16,4 0 0-16,-1 3 0 15,6-2-20-15,3-1-8 16,6-3-136-16,3-2-240 16,6-2 232-16,9-6-8 0</inkml:trace>
  <inkml:trace contextRef="#ctx0" brushRef="#br0" timeOffset="3">5104 5204 536 0,'0'-2'280'0,"-6"-4"-228"0,6 6-8 16,0 0-32-16,0 0 4 15,-3 0-8-15,3 0 4 0,0 3-8 16,3 0 4-16,0 2-4 16,6 3 4-1,0 5-4-15,3 0 0 16,0 6 0-16,3 2 0 15,0 3 0-15,3 0 0 16,-3 5-4-16,2 5 4 16,4 1-4-16,0 2 0 15,-3 0 0-15,0 2 4 0,-3-2-4 16,-3 3 0-16,-1 2 0 16,-5 6 4-16,-3-3-4 15,-3 3 0-15,-3 5 0 16,-3-3 0-16,-2-3 0 15,-4 1 0-15,0-3 0 16,0-5 0-16,0-3 0 0,0 0 0 16,-3-5 0-1,3-6 0-15,0-2 0 16,0-3 0-16,0-5-4 16,4-3 0-16,-1 0-16 0,0-2-8 15,-3-3-88-15,6 0-236 16,0 0 120-1,-3-3-16-15</inkml:trace>
  <inkml:trace contextRef="#ctx0" brushRef="#br0" timeOffset="7">2497 5339 504 0,'3'-2'272'0,"-6"-4"-192"0,3 6-24 16,0 0-36-16,0 0 0 0,0 0-12 15,0 0 4-15,0 0-4 16,0 0 0-16,0-2 0 16,0 2-4-1,3 0 0-15,-3 0-4 0,6 0 4 16,-6 0 0-16,6 2-4 15,0 4 0-15,0 2 0 16,3 5 4 0,0 0-4-16,3 6 0 0,-4-4 0 15,7 7 0-15,-3-1 4 16,9 5-4-16,0-2 0 16,6 5 0-16,-3 3 0 15,5-6 0-15,-5 3 0 16,3 3 0-16,0 3 0 15,-1 4 0-15,4-2 0 0,3-2 0 16,-9-4 0-16,3 4 0 16,-4-6 0-16,1-3 0 15,-3 1 0-15,3-1 0 16,-9 1 0-16,0-9 0 0,-4-2 0 16,-2-3 0-16,0-2 4 15,0 0-4-15,-3-3 0 16,0-3 0-16,3-3 0 15,-3-2 0-15,0-5 0 16,3-5 0-16,-6-4 0 16,3 1 0-16,0-8 0 0,3-11 0 15,-6-2 0-15,3-3 0 32,0 0 0-32,3-3 0 0,-3-2 0 15,2-1 0-15,1 1 0 16,-6 0 0-1,3 2 0-15,0 0 0 0,3 1 0 16,-6-1 0-16,3 6 0 16,-3-1 0-16,0 6 0 15,0 3 0-15,3-1 0 0,-6 9 0 16,0 2 0-16,0 3 0 16,0-1 0-1,0 4 0-15,0-1 0 0,0 1 0 16,0 2 0-16,0 0-4 15,0 2 4-15,0 1-4 16,0 5-12 0,-6 0-12-16,0 3-184 15,0 2-348-15,3 3 472 16,-6 3-8-16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1:08:47.35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10536 8445 560 0,'-15'-10'280'0,"27"-1"-240"0,-12 6-8 15,3 0-20-15,0-1 0 0,0 1 4 16,3-3-8-16,0 0-4 16,3 3 0-16,0 0 0 31,0 2-4-31,0 3 4 16,0 3 0-16,0-1 4 15,-3 6-4-15,-3 3 4 0,-6 2 0 16,-6 3-4-1,-3 0 0-15,-3 2-4 16,0-4 4-16,0-4-4 16,0-2 0-16,0-5 0 15,6-6 0-15,4-7 0 0,5-6 0 16,5-6 0-16,4 4 0 0,6-1 0 16,3 4 0-16,3 1 0 15,0 4 0-15,-3 4 0 16,-3 4 0-16,-4 2 0 15,-5 5 0-15,-6 6 0 16,-6 2 0 0,-5 3 4-16,-4 0-4 15,0-3 0-15,0-3 0 16,0 1 0-16,3-11 0 16,0-3 0-16,6-7 0 15,3-1 0-15,3 1 0 16,6-1 0-16,0-2 0 15,3 5 0-15,0 0 0 16,0 3-4-16,0 5 0 0,-3 2-32 16,0 4-40-16,-3 2 72 0,0 0 4 15</inkml:trace>
  <inkml:trace contextRef="#ctx0" brushRef="#br0" timeOffset="1685.354">10126 14195 608 0,'-6'-3'264'0,"3"3"-216"15,3 0-20-15,0 0-12 0,0 0 0 16,0 0-8-16,0 0-4 31,0 0 4-31,3 3-4 0,3 0 0 16,2 2 0-16,4 3-4 15,6 2 4-15,3 1-4 16,3 0 4-16,3-1-4 16,8 1 0-16,1-3 0 0,3-3 0 31,-1-2 0-31,4-1 0 0,6-2 4 0,-1 0-4 16,4 0 0-16,0-2 0 15,2-6 0-15,1-3 0 16,-4-2 0-16,-2-3 0 15,0 0 0-15,-4-2 0 16,4-1 0-16,-9 0 0 0,-4-4 0 31,1 2 0-31,-6 5 0 16,-3 0 0-16,-1 0-4 16,-8 5 0-16,0 3-104 15,0 6-512-15,-6 2 620 16,3-6 8-16</inkml:trace>
  <inkml:trace contextRef="#ctx0" brushRef="#br0" timeOffset="6655.342">5813 14221 432 0,'-3'-10'224'0,"-21"4"-120"0,24 6-20 16,0 0-56-16,0 0 4 0,0 3-28 15,0 0 4-15,0 5 12 16,3 5-4-16,0 3-8 15,3 0 0-15,3 7 0 16,6 7 0-16,2-1 4 0,7 2-4 16,9-4-4-16,3 2 0 15,-1-5-4-15,4 0 0 16,3-8 0-16,0-3 4 16,-1-8-4-1,1-2 0-15,0-6 0 0,-1 0 0 0,1-7 4 31,0-9-4-31,-1-2 0 16,-2 0 0-16,-3 0 0 16,-1 0 0-16,-5-1 0 15,-3 4 0-15,0 2-16 0,-6 3-16 16,-4 5 32 0,-5 3 0-16</inkml:trace>
  <inkml:trace contextRef="#ctx0" brushRef="#br0" timeOffset="12335.804">6435 12454 304 0,'-3'5'160'0,"-6"6"-24"16,9-11 0-16,-3 0-36 0,0 0-40 0,0 5-32 16,3-5 0-16,-3 0-20 31,3 0 4-31,0 0-4 0,0 0 4 0,0-5-4 16,3 0-4-16,0-3 0 15,0 0-4-15,3-3 4 16,0 0-4-1,3-2 0-15,3 0 4 16,0-8-4-16,8 0 0 16,-5-3 0-16,3 0 0 15,0-5 0-15,6 0 0 16,0 0 0-16,2-3 0 16,1 3 0-16,0-3 4 0,0-2-4 15,3 2 0-15,-1 0 0 16,1-2 0-16,3-3 0 15,-3 2 0-15,-1 4 0 16,4 2 0-16,0-6 0 16,3 3 0-16,-1-2 0 15,7-3 0-15,-3 0 0 0,-4-3 0 16,1 8 0-16,0-2 0 16,-1-3 0-16,4-3 0 15,-3 1 0-15,3-4 0 16,-4 4 0-16,7-1 0 0,0 0 0 15,2 1 0-15,1-1 0 16,0-2 0-16,-4 5 0 16,1 2 0-16,3-5 0 31,-4 1 0-31,1 2 0 16,0-6 0-16,2-2 0 15,4 6 0-15,-4-4 0 0,1-2 0 16,0 0 0-16,-4 0 0 15,1 6 0-15,3-1 0 16,-4-2 0-16,-2-1 0 16,3 4 0-16,-1-12 4 15,4 6-4-15,-3 3 0 16,2 0 0-16,-2-3 0 0,0 2 0 16,-1 1 0-16,1 0 0 0,-3 2 0 15,-1 6 0-15,1-3 0 16,-3-3 0-1,0 0 0-15,2 3 0 16,-2-2 0-16,0-4 0 16,-1 6 0-16,4 0 0 15,0-3 0-15,3-2 0 16,-1 2 0-16,-2 3 0 16,-3 0 0-16,2 8 0 15,-2-5 0-15,0 2 0 16,-4 0 0-16,1 1 0 0,0-4 0 15,-3 6 0 1,-1-5 0-16,1 2 0 0,6 3 0 16,-6-3 0-16,-1 3 0 15,1 0 0-15,0 2 0 16,0 1 0-16,0 0 0 16,-4-4 0-16,7 7 0 15,-6 1 0-15,0 1 0 16,-4 0 0-16,-2 0 0 0,0-5 0 15,0 4 0-15,0-1 0 16,3-1 0-16,2 3 0 16,-2-3 0-16,0 3 0 15,0-6 0-15,0 3 0 0,-1 6 0 16,1-1 0-16,-3 1 0 31,0 2 0-31,-3 0 0 0,6 0 0 16,-7-2 0-16,4 2 0 15,0 0 0-15,3-3 0 16,-3 1 0-16,3-1 0 16,-1-2 0-16,1 3 0 15,0-1 0-15,-3 1 0 16,0 2 0-16,-3 2 0 0,-4 1 0 16,1 3-4-16,-3 2-4 15,-3 2-88-15,-6 6-340 16,-9 3 436-16,-12 5 0 15</inkml:trace>
  <inkml:trace contextRef="#ctx0" brushRef="#br0" timeOffset="13915.69">8244 10565 576 0,'-3'-11'276'0,"6"-2"-212"16,-3 13-28-16,0-3-24 0,0 1 4 15,0 2-12-15,3-3 0 16,0 0-4-16,3 3 4 0,0 3-4 15,3 0 4-15,-3 2 0 16,0 3 0-16,-3 3 0 16,0-1 0-16,-3 3-4 31,-6 1 4-15,-12 1 0-1,-3-4-4-15,-2-6 0 0,2-2 4 16,0-6-4-16,3-5 0 15,6-5 0-15,9-8 0 16,9 0 0-16,6 0 0 16,6-1 0-16,3 1 0 15,3 0 0-15,-1 5 0 0,1 6 0 16,-3-1 0-16,0 11 0 16,-6 3 0-16,-3 7 0 15,-6 4 0-15,-6 7 0 16,-6 3 0-16,-6-1 0 15,-6 1 0-15,-3 0 0 16,-3-3 0-16,3-8 0 0,-2-5 0 31,2-5 0-31,3-8 0 0,6-9 0 16,0-7 0-16,15 0 0 16,3-3 0-16,6 0 0 15,3 1 0-15,3 1 0 16,0 4 0-16,2 2 0 15,-2 8 0-15,0 6 0 16,0 2 0-16,-6 5 0 0,0 3 0 16,-6 8 0-16,-3-1 0 15,-9 4 0-15,-6 0 0 16,0-4 0-16,-3-1 0 16,0-6 0-16,-3-6 0 15,3-2 0-15,4-8 0 16,5-2 0-16,0-6 0 0,9 0 0 15,3-3 0-15,8 1 0 16,7-1 0-16,0 6 0 16,0 3 0-16,3 7 0 15,-3 6 0-15,-1 5 0 0,-5 7 0 32,0 9 0-32,-12 5 0 15,-3 0 0-15,-6 3 0 0,-9 3 0 16,0-4 0-16,-2-4 0 15,-4-11 0-15,0-8 0 16,0-3 0-16,6-10 0 16,0-6 0-16,9-8 0 15,3-7 0-15,6-3 0 16,6 2 0-16,6 4 0 0,0 1 0 16,3 4 0-16,-3 5 0 15,0 5 0-15,-3 5 0 16,-4 6 0-16,-5 5 0 15,-3 5 0-15,-3 3 0 16,-2 2 0-16,-1-2 0 0,0 0 0 31,0-3 0-31,0-2-4 16,3-3 0-16,0 0-68 16,0-6-296-16,-3-4 368 15,-3-1 0-15</inkml:trace>
  <inkml:trace contextRef="#ctx0" brushRef="#br0" timeOffset="31620.239">14858 8625 40 0,'12'-39'48'0,"-3"28"0"0,-9 8 8 16,0-2-8-1,0 0 0-15,3 0-16 16,0-1 0-16,0 1 8 0,6 0 8 16,0-1-8-16,3-1 0 15,-1-1 16-15,1 0 8 16,3 0-16-16,0 0 0 16,-3 0-32-1,0 0 0-15,0 0-8 0,3 3 0 16,-3-1-8-16,-3 1 0 0,0 2 8 15,-1-2 8-15,-2 2 24 16,3 1 0-16,-3 2-8 16,-3 0-4-1,0 0-16-15,-3 0 4 16,0 0-12-16,0 0 4 0,0 0-4 16,0 0 0-16,-3 0 0 0,-3 2-4 15,-3 1 4 1,0 8 0-16,-5-1-4 0,-4 4 4 15,-3-1-4-15,-6 5 4 32,-3 3-4-32,1 6 0 15,-4-1 0-15,0 9 0 0,-6-1 4 16,1 1-4-16,-1-4 0 16,0 1 0-16,-5 5 0 15,-4 0 0-15,3 0 0 16,1 3 0-16,-4 7 0 15,0-2 0-15,-2 0 0 16,-1 6 0-16,1-4 0 0,-1-4 0 16,0-1 0-16,-5-2 0 15,2 2 0-15,4 0 0 16,-1 3 0-16,-2-2 0 0,5 2 0 16,0 2 0-16,4-2 4 15,-4 3-4-15,-3-3 0 31,4-3 0-31,-1-2 0 16,1-3 0-16,-1 3 0 16,-3 2 0-16,7-2 0 0,-4-1 0 15,6-2 0-15,1 6 0 16,-4-1 0-16,0-2 0 16,4 5 0-16,-4-3 0 15,1-2 0-15,-4-3 0 0,3 2 0 16,1-2 0-16,-1 1 0 15,0 1 0-15,-2 4 0 16,2-4 0-16,3 1 0 16,-2 0 0-16,2 5 0 15,0-8 0-15,-2 2 0 16,2-2 0-16,0 3 0 0,-2-6 0 16,2 3 0-16,-3 1 0 15,4 1 0-15,-1-2 0 16,0 0 0-16,1-2 0 0,-1 2 0 31,0-3 0-31,4 6 0 16,-1-3 0-16,0 0 0 15,4-3 0-15,-7 1 0 0,3-4 0 16,4-1 0-16,-1 1 0 16,0 1 0-16,0 0 0 15,4 0 0-15,-4-1 0 16,6 1 0-16,-3-3 0 15,7-2 0-15,-4-1 0 16,3 1 0-16,-3 2 0 0,1-3 0 16,2 1 0-16,0-1 0 15,0 0 0-15,3-2 0 16,-2 5 0-16,-1-2 0 16,0-3 0-16,3-1 0 15,-6-1 0-15,4 1 0 16,-1 1 0-1,0 3 0-15,0-3 0 16,1-1 0-16,-1 1 0 16,3-3 0-16,0 3 0 15,0 0 0-15,0-6 0 0,4 1 0 16,-1-3 0-16,0 2 0 16,0 1 0-16,-3-1 0 15,1 4 0-15,-1 4 0 16,-3-5 0-16,0 0 0 15,3 1 0-15,3-1 0 0,4-5 0 16,-1-1 0-16,3-4 0 16,0 0 0-16,3-1 0 15,0-2 0-15,0-3 0 0,0 3 0 16,3-2 0-16,1-1 0 16,-1 0 0-16,0 3 0 15,3-3 0-15,0 3-4 16,0 3-4-16,0 2-104 15,3 3-476-15,0 0 588 16,-3-3 8-16</inkml:trace>
  <inkml:trace contextRef="#ctx0" brushRef="#br1" timeOffset="37349.819">6723 12176 232 0,'-14'13'120'0,"-10"-2"-128"15,21-8 8-15,-3 2-8 0,0 0 0 16,0 3 8-16,0 0 8 0,-3 3-8 16,0 2 8-16,0 0-8 15,3-2 0-15,0 2 8 16,0 0 8-16,0-2 40 16,6-1 0-1,-3 1 0-15,-3-1 0 16,1 4 0-16,2-1 8 0,-6 0 52 0,0-2-48 15,0-1-28-15,-3 1-12 16,3-6-12-16,3 3 0 16,-3-3-8-16,6 1 0 15,-3-4-8-15,6 1 4 16,-6-3-4-16,3 0 0 16,3 0 0-1,0-5 0-15,3-1 4 16,0-2-4-16,3 1 0 15,3-7 0-15,0-4 0 16,3-1 4-16,6-2-4 16,3-3 0-16,2-7 0 0,4-4 0 15,6 1 0-15,3-6 0 16,2-2 0-16,7-1 0 0,0-4 0 16,2-1 0-16,1-2 0 15,-4 2 0-15,7 3 0 16,-6-2 0-16,-1 2 0 15,-2 2 0-15,0 4 0 16,-1-1 0-16,4 3 0 31,-3 3 0-31,-1-4 0 0,1-1 0 16,0 7 0-16,-1-5 0 16,1 3 0-16,-3-1 0 15,-1 3 0-15,4-2 0 16,-3 0 0-16,5-9 0 15,-2 6 0-15,0 0 0 16,-1 3 0-16,1-3 0 0,3-3 0 16,-7 6 0-16,1 2 0 15,0-5 0-15,0-3 0 16,-1 3 0-16,4-2 0 16,-3-4 0-16,-1-4 0 15,4-1 0-15,3 3 0 16,-1-8 0-16,1 3 0 0,-6-3 0 0,-1 0 0 15,-2 5 0-15,3-2 0 16,5-6 0-16,-2 4 0 16,0 1 0-16,-1 1 0 31,-2 2 0-31,3 3 0 16,2-5 0-16,-2 0 0 15,0 5 0-15,2-3 0 0,-2 3 0 16,3 0 0-16,-4-2 0 15,-2-1 0-15,0 3 0 16,-1 5 0-16,-2-2 0 16,6 2 0-16,-3-2 0 15,-1 2 0-15,1-5 0 16,0 6 0-16,-4 2 0 0,10 0 0 16,-3 0 0-16,-1 2 0 15,-2-2 0-15,0 3 0 16,-4-3 0-16,1 5 0 15,-6 3 0-15,0-3 0 16,-1 0 0-16,-2 1 0 16,0 1 0-1,0 4 0-15,0-3 0 0,2 2 0 16,-5 1 0-16,0 0 0 16,-3 4 0-16,0 1 0 15,-4 5 0-15,1-2 0 16,-3 5 0-16,6-3 0 15,-6 2 0-15,3-1 0 16,-3 1 0-16,5 1 0 0,-5 0 0 16,3 0 0-16,0 2 0 15,0 1 0-15,-3-1 0 16,-3 3 0-16,0-3 0 16,-3 3 0-16,0 1 0 15,-4 1 0-15,1 1-4 16,-6 2-24-16,-3 6-40 0,-5 2 68 15,-4 1 0-15</inkml:trace>
  <inkml:trace contextRef="#ctx0" brushRef="#br1" timeOffset="39989.285">10477 8480 368 0,'3'-11'192'0,"-21"1"-80"0,18 10 0 16,-3-3-32-16,3-5-28 15,0 5-32-15,0 1 0 16,3-3-8-16,0-1 0 15,3 1-4-15,0 0 0 16,3-1-4-16,0 4 0 0,3-4 0 16,2 4 0-1,4-1-4-15,3 1 0 0,3-1 0 16,9 0 4-16,-4-2-4 16,4 2 0-16,6 1 0 15,0-1 0-15,2 0 4 0,4 3-4 16,2 0 0-1,4 0 0-15,0 0 0 16,2 0 0-16,1 3 0 16,2-3 0-16,4 0 0 15,-1 0 0-15,1 0 0 16,5 0 0-16,-2 0 0 16,2-3 0-16,1 3 0 15,-1-2 0-15,-2-1 0 0,-4-2 0 16,1 2 0-16,2 0 0 15,-2 3 0-15,-3-2 0 16,2 2 0-16,4-3 0 16,-7 3 0-16,1-2 0 15,5-1 0-15,-2 0 0 16,-1 3 0-16,1-2 0 0,2-1 0 16,-5 0 0-16,2 3 0 15,1 0 0-15,-1 0 0 16,-2-2 0-16,0 4 0 15,-4-2 0-15,4 3 0 16,-4-3 0-16,-2 3 0 16,-1-3 0-1,1 2 0-15,6 1 0 0,-4 0 0 16,1-1 0-16,2 3 0 16,1-2 0-16,-1 0 0 15,-2-1 0-15,0 1 0 16,2 0 0-16,-2-1 0 15,-1 1 0-15,-5 0 0 16,2-3 0-16,1 0 0 0,0 0 0 16,-1 0 0-16,4-3 0 15,-1 0 0-15,-2 1 0 16,0-1 0-16,-1 0 0 16,4 1 0-16,-4-1 0 15,1 3 0-15,-3-3 0 16,-1 3 0-1,4 0 0-15,-4 0 0 16,1 0 0-16,-3 0 0 16,-1 0 0-16,4 3 0 15,-6-3 0-15,-1 3 0 16,1-3 0-16,-3 2 0 16,-4 1 0-16,1 0 0 15,-6-1 0-15,0 4 0 0,-4-4 0 16,-2 1 0-16,0 0 0 0,-3 2 0 15,-3-2 0-15,-3-1 0 16,2 1 0-16,-5-1 0 16,0-2 0-16,-3 3 0 15,0-3 0-15,-3 3 0 16,0-3 0-16,-3 0 0 0,0 0 0 16,0 0 0-16,0 0 0 15,0 0 0-15,0 0 0 16,-3 0 0-16,0 0 0 15,0 0 0-15,-6-3 0 16,-3 3 0-16,0-3 0 16,-3 3 0-1,0-2 0-15,-3-1 0 16,-5 1 0-16,-4-1 0 16,-3 0 0-1,-24-2 0-15,-2-3 0 16,-4 3 0-16,-5-3 0 15,-1 0 0-15,4 3 0 16,-4-1 0-16,4 1 0 0,-1 5 0 16,4-3 0-16,-4 1 0 15,1-1 0-15,-7-2 0 16,4-1 0-16,-7-2 0 16,7 3 4-16,-1-3-8 15,4-2 4-15,-4 2 4 31,4 0-4-31,-1 0 0 0,-5 3 0 16,-1-1 0-16,-2 1 0 16,-1 0 0-16,-2-3 0 15,2 2 0-15,-2 1 0 16,-4 3 0-16,7-1 0 0,-4 0 0 16,-2 1 0-16,6-1 0 15,-1 0 0-15,1 1 0 16,-4 2 0-16,4 2 0 15,-1 1 0-15,-2 0 0 16,5-3 0-16,4 2 0 0,-1 1 0 16,1 0 0-16,-1-1 0 15,4 1 0-15,-4 2 0 16,7 0 0-16,-1-2 0 0,1 2 0 16,-4-2 0-16,4 0 0 15,-1 2 0-15,1 0 0 16,-4 3 0-16,6 0 0 15,1-3 0-15,-1 6 0 16,1-6 0-16,2 1 0 31,-2-1 0-31,-1 3 0 0,-3-3 0 16,-2 0 0-16,-1 1 0 16,4 2 0-16,2-3 0 15,-2 0 0-15,8-2 0 16,3-1 0-16,1 1 0 15,2 0 0-15,-3-1 0 16,7 1 0-16,-1 0 0 0,0-1 0 16,1 1 0-16,2 0 0 15,0-1 0-15,6 1 0 16,4-3 0-16,-1 3 0 16,3-3 0-16,3 2 0 15,0-2 0-15,4 0 0 16,2 0 0-1,0 3 0-15,0 0 0 0,3-1 0 16,3 1 0-16,0-1 0 16,0 1 0-16,3 0 0 15,0-1 0-15,0 1 0 16,0 0 0-16,0-1 0 16,1 1 0-16,-1 0 0 15,3-1-4-15,0 1 4 0,3 2-4 16,-3 0-12-16,3 3-16 15,0 0 28-15,3 0 4 16</inkml:trace>
  <inkml:trace contextRef="#ctx0" brushRef="#br1" timeOffset="41937.634">10593 8480 504 0,'-15'-11'264'0,"9"3"-204"15,6 8-24-15,-3 0 4 16,-3 3-20-16,0 0 0 15,-3 5-8-15,-3 5-4 16,0 3 4-16,-3 2-8 0,1 9 4 16,-4-1-4-16,-6 9 0 15,0-6 0-15,0 5 4 16,-8-2-8-16,-4 0 4 16,0 2-4-16,-3 0 4 15,-5 1-4-15,2 2 0 16,-3 2 0-1,1 6 0-15,-1 0 0 16,-5 6 4-16,-1-4-4 16,0-2 0-16,1-2 0 15,2-1 0-15,-2-2 0 16,2 2 0-16,-3 3 0 16,1 3 0-16,-4-1 0 15,4 1 0-15,2 5 0 0,0-6 0 16,1 1 0-16,-7-3 0 0,4 0 0 15,-1 0 0-15,3 0 0 16,1 5 0-16,-4-5 0 16,0 0 0-16,-2 3 0 15,-1-1 0-15,-2 1 0 16,-1 5 0-16,1-5 0 0,2-1 0 16,-5 6 0-16,5-3 4 15,0 1-8-15,4 2 4 16,2-3 0-16,-2 3 4 15,2 0-4-15,0 0 0 16,4-6 0-16,-7 1 0 31,4-1 0-31,-7 4 0 0,-3 4 0 16,-2-2 0-16,-7 5 0 16,4 1 0-16,-1-4 0 15,-2-2 0-15,8 0 0 16,1-11 0-16,5 3 0 15,-2 0 0-15,5-2 0 16,0-1 0-16,4-2 0 0,-4 2 0 16,0 0 0-16,4 3 0 0,2 3 0 15,0 0 0-15,4-3 0 16,-1-6 0-16,0 4 0 16,4-4 0-16,2 1 0 15,0 0 0-15,3-1 0 31,1-4 0-31,2-6 0 0,-3 0 0 16,3-5 0 0,1 0 0-16,5-9 0 0,-3 1 0 15,3-2 0-15,0-4 0 16,3 1 0-16,1-3 0 16,2 0 0-16,0-3 0 15,0 0 0-15,3-2 0 0,3-1 0 16,3-2 0-16,0-2 0 15,6-4 0-15,3-1 0 16,6-7 0-16,6-4 0 16,3-6 0-16,3 0 0 15,2-5 0-15,4 5 0 16,0-2 0-16,3-3 0 0,2-3 0 16,7-2 0-16,6-9 0 0,-1 1 0 15,4-6 0-15,12-7 0 16,8-1 0-16,4-2 0 15,5-11 0-15,9-2 0 16,-5-3 0-16,2 0 0 31,-3-6 0-31,-5 11 0 0,-4 1 0 16,4 4 0-16,-7-10 0 16,3 8 0-16,4 0 0 15,-1-6 0-15,1 3 0 16,5 3 0-16,-3-2 0 15,-2 1 0-15,-4 1 0 16,4-3 0-16,-10 9 0 0,1-1 0 16,-4-3 0-16,-5 9 0 15,-1 2 0-15,1 0 0 16,2 3 0-16,-2-1 0 16,-4-7 0-16,7 3 0 15,2-4 0-15,-2 1 0 16,0 0 0-1,-1 0 0-15,4 5 0 16,-7 3 0-16,-2-3 0 16,-1 2 0-16,4-2 0 0,-4-2 0 15,1-1 0-15,0-5 0 16,2 3 0-16,1 8 0 16,-1-6 0-16,-2 9 0 15,-4 2 0-15,-2 2 0 16,-3-7 0-16,-7 10 0 0,-2 3 0 15,-6 0 0-15,-3 6 0 16,-7 2 0-16,-2 2 0 16,-3 1 0-16,0 2 0 15,0 0 0-15,0 3 0 16,-3 5 0-16,0 0 0 0,-3 3 0 16,0 2 0-16,-4 6 0 15,1 2 0-15,-3 3 0 16,0 3 0-16,-3 0 0 15,-3 5 0-15,-3 0 0 16,-2 5 0-16,-7 5 0 31,-3 3 0-31,-6 9 0 0,-3-4 0 16,-6 8 0-16,-5 3 0 0,-4 6 0 16,-3 7 0-16,-5 0 0 15,-7 6 0-15,-8 10 0 16,-1 3 0-16,-5 2 0 15,-7 3 0-15,1 6 0 16,-3-6 0-16,-1 16 0 0,7-8 0 16,0 0 0-16,-1-5 0 15,7 5 0-15,-1-6 0 16,-2 4 0-16,-1-9 0 16,4 3 0-16,-4-8 0 15,-2 0 0-15,0-5 0 16,2 5 0-1,-5-2 0-15,5-3 0 16,4 2 0-16,2-2 0 16,13-8 0-16,5-8-4 15,7-8 4-15,5-3-8 16,0 4-16-16,9-12 24 16,4 3 0-16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15:24.7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7837 16015 584 0,'0'-13'272'0,"-6"-11"-224"0,6 22-20 0,0-1-8 15,0-2 0-15,-3 5-12 16,3-3 0-16,0 3 0 15,0 0-4-15,3 3 0 0,3 7 0 32,0 3 0-32,0 3-4 15,0 0 4-15,-1 0-4 16,4 8 0-16,0-3 4 16,0 3-4-16,0 0 0 15,0-1 0-15,0 1 0 16,0 3 0-16,0-3 0 0,3 2 0 15,-3-7 0-15,0-1 0 16,0 1 0-16,0-9 0 16,-1 3 0-16,-2-5 0 15,3-5 0-15,-3-3 0 16,0-3 4-16,3-7-4 16,0-6 0-16,3-5 0 0,-3 0 0 15,3-3 0 1,-3-3 0-16,3 1 0 0,-3-6 0 31,8-13 0-31,-2 8 0 16,0 0 0-16,-3 5 0 0,6 3 0 31,-6 5 0-31,-3 3 0 16,0 3 0-16,-3 7 0 15,0-2 0-15,0 8 0 0,0-1 0 16,0 1-4-16,-1-3 0 15,-2 8-28-15,0-3-24 16,-3 1 56-16,0-1 0 16</inkml:trace>
  <inkml:trace contextRef="#ctx0" brushRef="#br0" timeOffset="4750.493">8676 15671 560 0,'-21'-8'276'0,"12"-15"-220"0,6 17-24 15,-3-2-8-15,3 6-12 16,-6-6-8-16,6 8 4 16,3 0-8-16,-3 0 0 15,0 8 8-15,1 0-4 16,-1 0 0-16,-3 10 0 16,0 3 4-16,0 6-4 0,0-1 0 15,0 11 0-15,3-2-4 16,0 12 4-16,3-2-4 15,0 0 0-15,3-5 4 16,3 0-4-16,3-3 0 16,3 0 0-16,2-3 0 15,4 3 0 1,0-3 0-16,0-4 0 16,-3 1 0-16,0-7 0 0,-3 0 0 15,0-6 0-15,0-2 0 16,-4-2 0-16,1-4 0 15,0-2-8-15,-3-5-40 16,0-3-72-16,3-8 116 16,-6 2 4-16</inkml:trace>
  <inkml:trace contextRef="#ctx0" brushRef="#br0" timeOffset="5582.796">8986 16272 776 0,'-3'-11'176'0,"0"-7"-156"16,3 12 4-16,0-1-16 0,0 1 0 15,0-7-8-15,3-6 0 16,0-4 0-16,0-4 0 15,2-7 4-15,1-1-4 16,0 1 0-16,0 5 0 16,-3-3 0-16,0 0 0 15,0 9 0 1,0 4 0-16,-3 1 0 16,0 4 0-16,0 6 0 15,0 8 0-15,0 3 0 16,0 5 4-16,0 8-4 15,0 10 0-15,6 3 0 16,0 8 0-16,3 1 0 16,3-7 0-16,0 1 0 0,3-6 0 15,6 4 0-15,-4-4 0 16,1-10 0-16,3 0 4 0,0-11-4 16,3-5 0-1,0-8 0-15,2-13 0 0,-2-21 0 16,0 2 0-16,0 0 0 15,-6-2 0-15,-3 0 0 16,-3 10 0-16,-4 3 0 0,-2 2 0 16,-3 9 0-16,0 5 0 15,-3 7 0-15,0 6 0 16,0 8 0-16,0 5 0 16,0 3 0-16,3 8 0 31,0 3 0-31,3 2 0 0,3-3 0 15,0 3 0-15,3 0 0 16,0-5 0-16,0-5 0 16,3-1 0-16,0-2 0 15,-1-5 0-15,1-3 0 16,0 0 0-16,-3-3-4 16,3-3-8-16,-6 1-152 0,-3-6-528 15,-3 3 692 1,6-5 0-16</inkml:trace>
  <inkml:trace contextRef="#ctx0" brushRef="#br0" timeOffset="6857.075">9441 15417 376 0,'-21'-13'200'0,"18"5"-104"0,3 8 0 0,0 0-8 16,0 0-32-16,0 0-36 15,0 0 0-15,0 0-12 16,3 0 0-16,0 0 0 16,0 5 0-16,3-2-4 0,3 16 4 15,0-1-4-15,0 6 4 16,3 0-8-16,0 5 4 15,0-3-4 1,-1 6 0-16,1 0 4 16,3 5-4-16,3 2 0 15,-3 4 4-15,3 2-4 16,6 2 0-16,-4 4 0 16,1-4 0-16,0-2 0 15,-3-2 0-15,-3-4 0 16,-3 1 0-16,0 2 0 15,-3 3 0-15,0-5 0 16,-3-3 0-16,-1-3 4 16,-5 1-4-16,0-6 0 0,-3 5 0 0,1-5 0 15,-4 1 0-15,-3-4 0 16,0-2 0-16,0-3 0 16,0 0 0-1,0-8-4-15,0-2 4 16,3 2-20-16,0-2-20 15,6-11 40 1,9 0 0-16</inkml:trace>
  <inkml:trace contextRef="#ctx0" brushRef="#br0" timeOffset="7469.259">10036 15788 592 0,'-9'-8'272'0,"3"5"-216"0,6 3-20 0,0 0-20 15,0 0 4-15,0 0-12 16,3-3 0-16,0 1-4 16,3-1-4-16,0 1 4 0,3-1-4 15,3 0 0-15,3-2 4 16,3 5-4-16,3-3 0 31,2 1 0-31,1-4 0 0,-3 4 0 16,3-4 0-16,-3 1 0 15,0 2 0-15,-4 1 0 16,-2-3 0-16,0 2 0 16,-3 0 0-16,-3 1-8 15,0 2 0-15,0 0-28 16,-6 0-12-16,0 2 48 0,-3 1 0 15</inkml:trace>
  <inkml:trace contextRef="#ctx0" brushRef="#br0" timeOffset="7798.81">10081 15886 672 0,'-9'5'240'0,"6"-8"-208"0,3 3-8 16,0 0-4-16,3-2-8 0,0 2-8 16,3 0 0-1,0-3 0-15,3 0-4 16,3 3 4-16,3-5-4 15,-1 5 0-15,7 0 0 16,-3-3 0-16,0 1 0 16,-3-1 0-16,-3 0 0 0,3 3-4 0,3 0 0 15,-7 0-32-15,-2 0-20 16,-3 0 56-16,0 0 0 16</inkml:trace>
  <inkml:trace contextRef="#ctx0" brushRef="#br0" timeOffset="8149.898">10045 16108 776 0,'-3'-8'176'0,"9"3"-156"0,-6 2 0 0,3-2-12 15,3 5 4-15,0-3-12 16,0 0 4-16,9 1-4 16,3-1 0-16,3 3 0 15,-1 0 4-15,4-3-4 16,0 3 0-16,0-2 0 16,3 2 0-1,-4 0 0-15,-2-3 0 16,0-2 0-16,-3 5 0 0,-3-5 0 15,-3 2-4-15,0 0-8 16,-3 1-12-16,0 2-260 16,-4 0-396-16,-2 0 668 0,-3-3 12 31</inkml:trace>
  <inkml:trace contextRef="#ctx0" brushRef="#br0" timeOffset="9618.162">10804 15698 40 0,'-3'0'40'0,"-3"-6"-80"0,0 6 24 0,-3 0 16 16,3 0 0-16</inkml:trace>
  <inkml:trace contextRef="#ctx0" brushRef="#br0" timeOffset="11221.813">10858 15589 288 0,'-3'-5'152'0,"3"-14"-8"0,-3 11 8 0,0 3-48 32,0-3-40-32,0-2-40 15,0-4 0-15,0 9-16 0,0-5 0 16,0 2 0-16,0 5-4 15,3 3 4-15,0 3-4 16,0 5 4-16,3 2-4 16,-3 6 0-16,3-3 0 15,-3 6-4-15,3-1 0 0,-3 1 0 16,0 2 4-16,3 3-4 16,0 2 0-16,0 6 0 15,3-3 4-15,0 3-4 16,-3 0 0-16,3-1 0 15,0 9 0-15,-3-11 0 16,3 6 0-16,0-6 0 0,-4 2 0 16,1-1 0-16,0-7 0 15,0-4 0-15,-3 2 0 16,0-5 0-16,0-6 0 16,0 4 0-16,0-6 4 0,0 0-4 15,3 0 0-15,0-3 0 31,-3-3 0-31,3 1 0 16,0 2 0-16,0-2 0 16,3 0 0-16,0-3 0 0,3 0 0 15,0 0 0-15,3 0 0 16,3-6 0-16,0 1 0 16,3 2 0-16,-1 1 0 15,4-1 0-15,0 1 0 0,0-4 0 16,0-2 0-16,0 6 0 15,-1 2 0-15,7-3 0 16,-9-2 0-16,3-1 0 16,-6-2 0-16,3 6 0 15,0-3 0-15,-4-1 0 16,-2-4 0-16,3 2 0 0,-3 0 0 31,-3 0-4-31,3 5-4 16,-6-5-40-16,-3 0-52 15,0 3 96-15,-3-3 4 16</inkml:trace>
  <inkml:trace contextRef="#ctx0" brushRef="#br0" timeOffset="11604.166">10885 15891 592 0,'-24'3'272'0,"21"-3"-220"16,3 0-20-16,0 0-12 16,3-3 0-16,0 0-8 15,3 1-4-15,3-1-4 31,2 0-4-31,4-2 4 0,6 5-4 16,6-3 0-16,0 1 4 16,0 2-4-16,-1-3 0 0,1 0 0 15,0-2 0-15,3-3 0 16,-1 3 0-16,4-3 0 16,-6-5 0-16,0 2 0 15,0 1-8-15,-7 2-16 16,-5 0-16-16,-3 0 40 0,-3 5 0 15</inkml:trace>
  <inkml:trace contextRef="#ctx0" brushRef="#br0" timeOffset="11958.034">10780 15552 824 0,'0'-10'140'0,"9"4"-120"0,-6 6-4 15,0-2-8-15,9 2-4 0,3-8 0 16,3 8-4-16,6-6 4 15,0 6-4-15,2-2 0 16,7-3 0-16,-3-1 0 16,0 1 0-16,-1 0 0 0,1-3 0 15,-3 5 0-15,3-5 0 16,-1 3 0-16,1 5-4 16,-9 0-20-16,0 0-12 15,-6 5 36-15,-3 0 0 31</inkml:trace>
  <inkml:trace contextRef="#ctx0" brushRef="#br0" timeOffset="12889.629">11393 16489 728 0,'-5'-3'204'0,"5"-7"-172"0,0 10-4 0,0-6-16 16,0-2-4-16,0 3-8 15,0-11 4-15,0 6-4 16,0-6 0-16,5-8 0 0,1 0 0 16,0 0 0-16,3 0 0 15,-3-2 0-15,3 0 0 16,0-1 4-16,0 6-4 0,-3 0 0 16,-3 2 0-16,3-2 0 15,-3 5 0-15,0 3 0 31,-3 2 0-31,0 1 0 16,3 10 0-16,-3 0 0 16,0 8 0-16,3 2 0 15,-3-2 0-15,0 11 0 0,3-6 0 16,0 0 0-16,3 3 4 16,0 0-4-16,0 0 0 15,0-3 0-15,3-2 0 0,-1 2 0 16,1-5 0-16,3-5 0 15,0 2 0-15,0-10 0 16,3-1 0-16,0-4 0 16,0-4 0-16,6-7 0 15,-7 0 0-15,-2 0 0 16,-3 5 0 0,-3-2 0-16,0 2 0 15,-3 5 0-15,0-2 0 16,0 5 0-16,0 5 0 15,0 6 0-15,0 0 0 16,0 4 0-16,3 7 0 0,0-4 0 16,3 9 0-16,0-6 0 15,0 0 0-15,6 6 0 16,0-6 0-16,-1 0 0 16,1 0 0-16,0-2 0 15,0-3 0-15,-3-3 0 0,3-2 0 16,-3 0 0-16,0-3 0 15,-3 0-4-15,0 0 0 16,-4 0-56-16,1 0-152 0,-3 0 212 16,0 2 0-16</inkml:trace>
  <inkml:trace contextRef="#ctx0" brushRef="#br0" timeOffset="15499.944">12051 15587 288 0,'3'2'152'0,"-15"-23"0"0,12 21 8 16,0 0-68-16,-3-8-32 15,3 0-32-15,0 0-4 16,-3 3-12-16,3-8 4 0,0 5-4 16,0 3-4-1,0-1-4-15,0 6 0 0,0-5-4 16,0 5 0-16,0-5 0 16,0 10 0-16,0-5 0 15,0 5 0-15,0 1 4 16,3 1-4-16,0 12 0 0,3-3 0 15,0-3 4-15,0 8-4 32,6 6 0-32,3 7 0 0,0 0 0 15,0-2 0-15,0 0 0 16,3 0 0-16,-1 2 0 31,4 3 0-31,0-5 4 16,0 0-4-16,0-3 0 15,0-5 0-15,-1-1 0 16,1-1 0-16,0-7 0 16,-3-4 0-16,0 0 0 15,3-9 0-15,-1-2 0 0,-2-5 0 16,0-8 0-16,0-6 0 0,0 3 0 16,0-10 0-1,0-3 0-15,-1 0 0 0,1-3 0 16,-3 0 0-16,-3 0 0 15,-6 3 0-15,0-5 0 16,-3 2 0-16,-3 0 0 16,0-5 0-1,-3 8 0-15,-3-5 0 16,0 7 0-16,0 4 0 0,0-1 0 0,3 3 0 16,-3 7 0-16,3 1 0 15,0 3-4-15,0 2 4 16,3 2-4-16,0 6-8 15,0 6-48 1,3 2-132-16,-3 0 192 16,0-3 0-16</inkml:trace>
  <inkml:trace contextRef="#ctx0" brushRef="#br0" timeOffset="16208.305">12971 15266 400 0,'6'-13'216'0,"-6"0"-48"0,0 10-68 16,0-2-60-16,-3 0-8 15,0-3-20-15,0 3 0 16,0-3 0-16,0 2-4 15,-3-2-4-15,3 3 0 16,-3 0-4-16,0 2 0 16,-9 3 0-1,9 3 4-15,-11 2-4 16,-1 0 0-16,3 3 0 16,3 3 0-16,3 2 0 15,0 0 4-15,6-2-4 0,3 2 0 16,3-2 0-16,3 2 0 15,3-2 0-15,0-1 0 16,3-2 4-16,0 3-4 16,0-3 0-16,-4 0 0 15,4-1 0-15,0 1 0 16,0 0 0-16,-3 0 0 0,0 0 0 16,-3 5 0-16,0-2 0 15,-3 5 0-15,-3-3 0 16,-3 0 0-16,-3 1 0 15,-3-4 4-15,-3 1-4 0,-3-1 0 32,-3-4 0-32,4 2 0 15,-1 0 0-15,0-3 0 16,3-3 0-16,3-2-4 0,0 0 0 16,0 11-4-1,3-8-60-15,3-1-160 0,6 1 228 16,6 2 0-16</inkml:trace>
  <inkml:trace contextRef="#ctx0" brushRef="#br0" timeOffset="16704.624">13307 15266 624 0,'-6'-10'260'0,"-6"2"-216"0,12 8-16 16,-3 0-20-16,-2 0 4 15,2 3-8-15,-3 5 4 16,0 2 4-16,0 6-8 0,0 2 0 16,0 12 0-16,0-1 0 15,3 5-4-15,0 0 0 16,3 1 4-16,3-3-4 16,0 7 0-16,3-2 0 15,0 3 0-15,3 0 4 16,0 2-4-16,3-5 0 0,-1 0 0 15,4 3 0-15,-3 0 0 16,3-3 0-16,3-8 0 16,0 0 0-16,0-5 0 15,-3-1 0-15,-1-7 0 16,1-2 0-16,-3-7 0 0,0-4-4 31,3 0-4-31,-6-6 8 16,0 6 0-16</inkml:trace>
  <inkml:trace contextRef="#ctx0" brushRef="#br0" timeOffset="17536.79">13629 15687 376 0,'-3'-3'200'0,"3"-12"-96"16,0 15 8-16,0-6-32 15,0 4-28-15,3-4-32 0,-3 4-4 16,3-1-4-16,0 3-4 0,0 3 4 15,3-1-4-15,3 4-4 16,0 2 0-16,-1 0 0 16,4 2-4-16,3 3 4 15,0-5-4-15,0 6 4 16,3-4-4-16,0 1 0 0,6-3 0 16,-1-3 0-16,1 3 0 15,3-5 0-15,0-6 0 16,0-5 0-16,-1 0 0 15,-5-8 0-15,-3 6 4 16,-3-9-4-16,-3 0 0 31,-3-7 0-31,-6 2 0 0,-6 3 0 16,-3-5 0-16,-6 2 0 0,-9 0 0 16,-3 0 0-16,0 6 0 15,-5 2 0-15,2 5 0 16,0 1 0-1,3 7 0-15,0 8-4 16,1 6 4-16,2 2-4 0,0 11 0 16,3 2-32-16,6-2-12 15,6 3 48-15,9-1 0 16</inkml:trace>
  <inkml:trace contextRef="#ctx0" brushRef="#br0" timeOffset="17813.295">13932 15809 852 0,'18'-5'128'0,"-6"5"-112"0,-9 0 0 16,3 0-16-16,3 0 4 16,3 0 0-16,6 0-4 15,0 0 0-15,5 0 0 0,1 0 0 16,0-3 0-1,0 3 0-15,0-3 0 16,2 1 0-16,-2-4 4 16,-3 4-4-16,0-1 0 15,-3-2-4-15,-3 5 4 0,-3-3 0 16,-1 0-8 0,-2 1-60-16,-3 2-212 0,0 0 280 15,-3 0 0-15</inkml:trace>
  <inkml:trace contextRef="#ctx0" brushRef="#br0" timeOffset="18521.122">14215 15206 328 0,'3'-14'168'0,"9"9"-72"0,-9 5 8 0,-3-3 24 16,0 1-60-16,0 2-44 15,0 0-4-15,0 0-4 32,0 0 0-32,0 2-8 0,0 4 4 15,0 2 0-15,0 5-4 16,0 5-4-16,0 4-4 0,0 1 4 15,0 12-4-15,3 2 0 16,3 8 4 0,0-3-4-1,3-2 0-15,3-3 0 0,3 3 0 0,2-3 0 16,1 0 0-16,6 0 4 16,0 2-4-16,3-7 0 15,-6-3 0-15,-1-2 0 0,1-4 0 16,-3-7 0-16,0 6 0 15,-3-9-4-15,0 0-4 32,-3-8-56-32,-3-2-196 0,-1-6 252 15,-2-5 8-15</inkml:trace>
  <inkml:trace contextRef="#ctx0" brushRef="#br0" timeOffset="19188.86">14653 15719 704 0,'6'-24'220'0,"-3"-2"-188"15,-3 15-12-15,3-7 0 0,-3 7-8 16,3-13-12-16,-3-2 4 16,0-3-4-16,-3-1 4 15,3 1-4-15,0 6 0 16,-3-1 0-16,0 5 0 0,3 3 0 16,0 6 0-16,-3 2 0 15,3 8 0-15,-3 5 0 16,3 16 0-16,0 3 4 15,0 8-4-15,6-3 0 16,3 0 0-16,2-3 0 16,-2-2 4-16,3-3-4 15,0-2 0-15,0-3 0 0,3-6 0 16,0 1 0-16,0-8 0 16,3-1 0-16,-1-4 0 15,-2-9 0-15,0-5 0 16,3-5 0-16,-3-8 0 15,-3 0 0 1,-3 0-4-16,0 5 4 16,0 3 0-16,-6 2 0 15,0 6 0-15,3 5 0 16,-3 3 0-16,0 5 0 16,-1 5 0-16,4 6 0 0,0 2 4 15,3 3-4-15,0 0 0 16,3 7 0-16,3-1 0 15,0-4 0-15,3-2 0 0,0 0 0 16,-3-6 0-16,-1 1 0 16,7-3 0-16,-6 0-4 15,0-3 4-15,0-2-20 16,0 0-24-16,-3 2 44 16,-6 0 0-16</inkml:trace>
  <inkml:trace contextRef="#ctx0" brushRef="#br0" timeOffset="21053.471">15054 15023 280 0,'-2'-8'152'0,"-1"-2"-16"0,3 10 8 15,-3-6-20-15,3 1-56 16,0-6-36-16,0 1-8 15,0-1-16-15,-3 1 4 16,3 4-8-16,0 1 4 16,0 0-8-16,0 7 4 15,3 1 0-15,0 8-4 16,2-3 4-16,4 7-4 0,6 1 0 16,0 5 4-1,3 1-4-15,3 1 4 0,6 4-4 16,2 2 0-16,-2 3 0 15,3 7 4-15,-3 4-4 16,6 10 0-16,-7 0 0 16,-5 2 4-16,0-2-4 0,-3 0 0 15,-3 5 0 1,-3-2 0-16,0-6 0 16,-7 0 0-1,-8 22 0 1,1-11 0-16,-4-8 0 15,-3-9 0-15,0-4 0 16,-3-3 0-16,0-5 0 16,0-8 0-16,3-3 0 0,0-5 0 15,0 2-20-15,3-4-12 16,0-1 32-16,-3-8 0 16</inkml:trace>
  <inkml:trace contextRef="#ctx0" brushRef="#br0" timeOffset="22751.43">15665 15814 608 0,'6'-10'268'0,"-3"-4"-236"0,-3 9-12 0,3 0 4 15,0 2-8-15,0-2-8 16,2 2 4-16,-2 3-4 15,0 0-4-15,0 5 0 0,0 6 0 32,0 2 0-32,0 3 0 15,0 3-4-15,3 12 0 16,-3-1 4-16,0-1-4 16,0 5 0-16,0 0 0 0,0-2 0 15,0-5 0 1,3-1 0-16,-3-5 0 0,3 0-4 15,-3-5 0-15,0 3-24 0,3-14-28 16,6 3 56-16,-6-5 0 16</inkml:trace>
  <inkml:trace contextRef="#ctx0" brushRef="#br0" timeOffset="23409.07">15989 15317 648 0,'-15'-16'256'0,"18"13"-228"0,-3 3-4 15,-3 0-12-15,0 5 4 16,0 1-8-16,0 7 0 15,3 11-4-15,-3 10 0 16,3-2 0-16,3 5-4 16,0-3 4-16,3-2-4 0,3 3 4 15,3-6-4-15,0 0 0 16,-3-3 0-16,3 1 0 16,3-4 0-16,0-4 4 15,2-6-4-15,1-5 0 16,3-8 0-16,0-5 0 15,3-6 0-15,0 1 0 0,-4-11 0 16,4-3 0-16,-6-8 0 16,-3-5 0-16,-3 3 0 15,-6-6-4-15,-6 0 4 0,-6 0 0 16,-6 1 0-16,-9 2 0 16,-6 2 0-16,1 6 0 31,-1 0 0-31,-3 11 0 15,0-1 0-15,0 6 0 16,4 2 0-16,2 6 0 16,3 5 0-16,0 8 0 15,6 5 0-15,3 8 0 16,6 3 0-16,6 0 0 16,6 0 0-16,3 10 0 0,6 3 4 0,6-2-4 15,0-6 0 1,3 0 0-16,5-5 0 15,-2-1 0-15,3-1 0 16,-3-12-4-16,0-2 4 16,-1-3-20-16,4-5-16 0,-6-2 36 15,0-9 0 1</inkml:trace>
  <inkml:trace contextRef="#ctx0" brushRef="#br0" timeOffset="23876.629">16343 14978 784 0,'0'-21'168'0,"3"24"-148"0,-3-3 0 0,0 0-12 16,3 5 0-16,0 0-4 16,3 8-4-16,3 1 0 15,6 4 4-15,0 3-4 16,3 6 0-16,0 4 4 16,5 9-4-16,-2 2 0 31,0 11 0-31,0 3 0 0,3 2 0 15,-3 0 0-15,-1-5 0 16,-2 3 0-16,-3 2 0 16,0-2 0-16,-6-3 0 15,-3 2 4-15,-6 1-4 0,-3-6 0 16,-9-5 0-16,0-5 0 16,-3-1 0-16,-3-2 0 15,3-8 0-15,1-2-4 16,2-3 0-16,0-6-60 15,3-5-208-15,-3 9 272 16,9-1 0-16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21:41:46.0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17439 2622 600 0,'-3'-5'268'0,"3"-3"-220"0,0 8-16 0,0-8-16 0,0 3 0 15,0-3 0-15,0 2-8 16,0 6-4-16,0 0 0 16,0-5 0-16,0 2-4 15,0 3 4-15,0 0-4 16,0 0 0-16,0 0 0 15,3 3 0-15,0 2 0 0,0 1 4 16,0-1-4-16,2 8 0 16,1-2 0-16,3 5 0 15,0-3 0-15,3 8 0 16,-3-2 0-16,9 4 0 16,-3-4 0-16,3 7 0 31,-3-2 0-31,2 5 0 0,-2-5 0 15,9 5 0-15,-6-5 0 16,0 8 0-16,-3-8 0 0,3 2 0 16,-4-2 0-16,4 0 0 15,-3-6 0-15,0 1 0 16,-3-1 0-16,3-2 0 16,-3 0 0-16,0-8 0 0,-3 0 0 15,-3 0 0-15,0-6 0 16,2 1 0-16,1 0 0 15,-3-6 0-15,0 3 0 16,0-3 0-16,-3-5 0 16,0-2 0-16,0 2 0 15,0-11 0 1,0 6 0-16,0-11 0 16,0 6 0-16,3-14 0 15,-3 6 0-15,3-11 0 16,0 5 0-16,0-3 0 15,0 1 0-15,0 0 0 16,0 5 0-16,0-3 0 16,-3 8 0-16,0 0 0 0,0 3 0 15,0 0 0-15,0 8 0 16,0-6 0-16,0 3 0 0,-3 3 0 16,0 2 0-16,3 3 0 15,-3 3 0-15,0-3 0 16,0 3 0-16,0 2 0 15,0 1 0-15,0 4-4 0,0 1-8 16,0 8-76-16,0-9-320 16,-6 9 408-16,0-1 8 15</inkml:trace>
  <inkml:trace contextRef="#ctx0" brushRef="#br0" timeOffset="1205.911">18468 2286 648 0,'0'0'256'0,"-3"0"-224"0,3 0-8 0,0 0-8 16,0 0 0 15,-3 5-4-31,1-2-4 0,-4 10-8 16,0-5 4-16,3 5-4 0,0-2 4 0,-3 7-4 15,0-2 0 1,0 5 0-16,3-7 0 0,-6 10 0 16,3-1 0-16,0 1 0 15,0-3 4 1,0 6-4-16,3-3 0 0,0 7 0 31,0-4 0-31,-3 2 0 16,3-3 0-16,3 3 0 0,0-5 0 15,3 11 0-15,0-4 0 16,3 4 0-16,0-9 0 16,3 1 0-16,-3-3 0 15,6 7 0-15,-3-4 0 16,6-3 0-16,-3-3 0 0,5 0 0 15,-2-3 0-15,3 1 0 16,-3-1 0-16,6-2 0 16,-6-2 0-16,0-4 0 15,0 1 0-15,-4-6 0 16,1 0 0-16,-9-2 0 16,0 0 0-1,-3-3-4-15,0 0 4 16,-6 0-60-16,0 0-132 15,-3 2 192-15,4-2 8 0</inkml:trace>
  <inkml:trace contextRef="#ctx0" brushRef="#br0" timeOffset="3128.231">18843 2940 648 0,'6'5'256'0,"-9"0"-216"0,3-5-16 16,0 0 0-16,0 0-12 15,0-5-4-15,0 0-4 0,0-9-4 16,0 4 4-16,0-9-4 16,0 6 0-16,3-6 0 15,0-2 0-15,3-3 0 31,0 1 0-31,0-9 0 16,-3 5 0-16,0 4 0 16,0 1 0-16,0 7 0 0,0-4 0 15,0 3 0-15,-3 6 4 16,0-4-4-16,0 4 0 16,0-1 0-16,0 3 0 15,0 6 0-15,0-1 0 0,3 8 0 16,-3 1 0-16,3 17 0 15,0-7 0-15,3 13 0 16,0-5 0-16,3 5 0 16,-3-2 0-16,6 2 0 15,-3-11 0-15,6 1 0 16,-4-3 0-16,7-8 0 0,-6 2 0 16,6-12 0-16,-3-4 0 15,3-10 0-15,-3 3 0 16,6-13 0-16,-4 2 0 15,-2-5 0-15,-3 5 0 16,0 0 0-16,-3 6 0 0,-3-3 0 31,0 2 0-31,0 6 0 16,-3 0 0-16,0 5 0 16,0 5 0-16,0 0 0 0,0-2 0 15,0 13 0-15,0-8 0 16,3 16 0-16,-3 0 0 15,3 8 0-15,0-6 0 16,5 6 0-16,-5-3 0 0,3 3 0 16,-3-3 0-16,3 3 0 15,0-8 0-15,3 5 0 16,-3-5 0-16,3 0 0 16,0-8 0-16,0-1 0 15,0 4 0-15,0-11 0 16,-1 0 0-1,1-3 0-15,-3-2-4 16,0-3-24-16,0 3-40 16,-3 0 72-16,0-6-4 15</inkml:trace>
  <inkml:trace contextRef="#ctx0" brushRef="#br0" timeOffset="3797.633">19534 2871 808 0,'-6'21'152'0,"6"-13"-136"0,0-8 0 15,0 5-4-15,0 3-4 16,3 0-4-1,0-3-4-15,9 6 4 16,-3-8-4-16,9 2 0 16,-3 0 0-16,5-5 4 15,-2 0-4-15,3-5 0 16,-3 0 0-16,3-9 0 16,-6 1 0-16,0-5 0 15,-4 4 0-15,-5 1 0 0,-3-3 0 16,-9 6 0-16,0-6 0 15,-11 8 0-15,2-3 0 16,-12 6 0-16,9 2 0 16,-3 3 0-16,3 0 0 15,4 6 0-15,-1-1-4 0,6 5 0 16,3 1-16 0,6-8-124-16,0-1-396 15,6-2 540-15,0 0 0 16</inkml:trace>
  <inkml:trace contextRef="#ctx0" brushRef="#br0" timeOffset="4351.761">19623 2326 696 0,'3'-3'224'0,"-3"-10"-188"0,0 13-8 0,0 0-12 15,0 0-4-15,0 0-8 31,0 0 0-31,0 0-4 0,0 0 0 16,6 2 0-16,0 1 0 16,3 10 0-16,0-7 4 15,6 9-4-15,0-1 0 16,6 7 0-16,-4-3 0 16,7 9 0-16,-3-6 0 15,3 8 0-15,-6-8 0 0,6 11 0 16,-7-3 0-16,4 8 0 15,-3-2 0-15,3 12 0 16,-6-12 0-16,-6 15 0 16,0-10 0-16,-6 7 0 15,0-7 0-15,-6 10 0 16,0-13 0 0,-3 6 0-16,3-6 0 15,-3 5 0-15,0-16 0 16,-3 1 0-16,3-3 0 0,-3-6 0 15,3-2 0-15,0-3-4 16,0-5-12-16,3-5 16 16,0-3 0-16</inkml:trace>
  <inkml:trace contextRef="#ctx0" brushRef="#br0" timeOffset="5137.766">20338 2590 908 0,'-3'-8'96'0,"0"3"-88"0,3 5 0 0,0 0-8 16,0 0 4-16,0 0-4 16,0 0 0-16,9 0 0 15,0 0 0-15,5 5 0 0,1-2 0 16,12 2 0-16,-6 1 0 15,9 7 0-15,-4-5 0 16,10 5 0-16,-9-5 0 16,9 8 0-16,-4-8 0 15,1 8 0-15,-6-8 0 16,3 7 0 0,-6-4 0-16,5 5 0 15,-5-8 0-15,0 5 0 16,-6-8 0-16,6 6 0 15,-7-3 0-15,-2 0 0 16,-3-3 0-16,0 0 0 16,-3 1 0-16,0-1 0 15,-3-2 0-15,-3-1 0 16,0 1 0-16,-9 5 0 16,0-6 0-16,-12 9 0 15,0 2 0-15,-9 0 0 16,4 1 0-16,-16 4 0 15,9-7 0-15,-5 7 0 16,5-4 0-16,0 1 0 0,6 1 0 16,-3-2 0-16,7-1 0 15,-7 5 0-15,9-7 0 16,0 2 0-16,3-5 0 16,0 0 0-16,3 0 0 15,3 0 0-15,1 0 0 31,2 0 0-31,0-8 0 0,0 2 0 16,3 1 0-16,0 0-4 16,0-1-8-16,3 1-172 15,0 0-568-15,-3 2 752 16,0-2 0-16</inkml:trace>
  <inkml:trace contextRef="#ctx0" brushRef="#br0" timeOffset="6201.818">17290 2185 520 0,'3'-2'280'15,"-3"-9"-212"-15,0 9-20 0,0 2-16 16,0-6-12-16,0 4-8 16,0 2 0-16,0 0-4 15,0 0-4-15,0 0 0 0,0 2 0 16,-3 4-4-16,0-1 4 16,-6 8-4-16,3-2 0 15,-6 15 4-15,3-5-4 16,-6 14 0-16,3-4 0 15,-6 9 0-15,4-5 0 0,-4 7 0 32,3-2 0-32,-3 10 4 15,6-8-4-15,0 16 0 16,3-13 0-16,3 11 0 16,3-8 0-16,6 4 0 15,0-7 0-15,9 3 0 16,-3-8 0-16,6 5 0 0,0-8 0 15,6 8 0-15,-3-11 0 0,5 6 0 16,-2-8 0-16,3 7 0 16,-3-10 0-16,9 3 0 15,-7-3 0-15,7-5 0 16,-3 0 0-16,0-8 0 16,-6-3 0-16,-1-2-4 15,-2-4 4-15,0 4-64 0,-3 0-188 16,0-3 252-16,0 2 0 15</inkml:trace>
  <inkml:trace contextRef="#ctx0" brushRef="#br0" timeOffset="8447.392">21576 2704 520 0,'18'-16'272'0,"-21"8"-192"0,3 8-28 0,0-8-24 32,0 3-8-32,0 0 0 0,0-1-8 15,0 4-8-15,0-6 0 16,3 5 0-16,0 1-4 0,3-1 4 16,-3 0-4-16,6 6 0 15,-4-3 0-15,7 8 0 16,0 2 4-16,3 4-4 15,-3-1 0-15,6 8 0 16,-3 0 0-16,3 3 0 0,-3 0 0 16,8 2 0-16,-5-2 0 15,3 3 0-15,-3-4 0 16,0 1 0-16,-3-3 0 16,3 1 0-16,-4-9 0 15,-2-3 0 1,-3 1 0-16,0-6 0 15,-3 0 0-15,3-5 0 16,-3 3 0-16,0-6 0 16,0-4 0-16,-3-7 0 15,0 4 0-15,0-6 0 16,0-3 0-16,3-4 0 16,-3 4 0-16,3-7 0 0,3 4 0 15,-3-4 0-15,0 2 0 16,-1-2 0-16,1 4 0 15,0 4 0-15,0 2 0 16,-3 0 0-16,0 3 0 16,-3 2 0-16,6-2 0 0,-3 3 0 15,0 2 0-15,0 2 0 16,0 1 0-16,0 0 0 0,0-3 0 16,-3 8-8-16,0 0-12 15,-3 0-112-15,0 0-380 16,-9 5 512-16,3-5 0 15</inkml:trace>
  <inkml:trace contextRef="#ctx0" brushRef="#br0" timeOffset="8947.323">21597 2508 828 0,'-3'-5'140'0,"6"-19"-120"16,-3 19-4-16,3 0-8 15,0-3-4-15,3-11-4 16,0 1 4-16,5-4-4 0,1 4 0 15,6-3 0-15,-3 5 0 16,6-3 0-16,-3 1 0 16,3-3 0-16,-1 5 0 15,-2 0 0-15,-3 3 0 16,-6 2 0-16,6 3 0 0,-6 3 0 16,0 0 4-16,0 5-4 15,0 0 0-15,0 5 0 16,0 0 0-16,2 3 0 15,-2 0 0 1,3 8 0-16,0-3 0 16,0 16 0-16,0-5 0 0,3 0 0 15,0-8 0 1,0 5 0-16,0-5 0 0,-7 2 0 16,7-7 0-16,-6 2 0 15,0-5 0-15,-3 0-8 16,0 0-16-16,-3-5 24 15,-3-3 0-15</inkml:trace>
  <inkml:trace contextRef="#ctx0" brushRef="#br0" timeOffset="9362.904">22418 2260 844 0,'-15'-3'132'0,"3"8"-116"0,12-5-4 15,-6 3-8-15,0-1 0 16,-2 14-4-16,-1 0 4 0,0 13-4 15,0-8 4-15,3 17-4 16,3-7 0-16,3 12 0 16,0-9 4-16,6 19-4 15,-3-11 0-15,9 24 0 16,0-18 0-16,5 5 0 16,-2-5 0-16,3 2 0 0,6-8 0 15,-3 1 0-15,-3-12 0 16,-3-2 0-16,-4-5 0 15,4-5-4-15,-3-3-12 16,0-3-84-16,-3-5-348 16,-3-8 440-16,6-6 8 15</inkml:trace>
  <inkml:trace contextRef="#ctx0" brushRef="#br0" timeOffset="10078.485">22692 2871 852 0,'-3'-24'128'0,"3"13"-112"0,0 6 0 0,0 0-12 16,0-1-4-16,0-7 4 15,0 3-4-15,3-9 0 0,-3-2 0 16,3 2 0-16,0-2 0 16,0 0 0-16,0 5 0 15,-3-5 0-15,6 5 0 16,-3 6 0-16,-3-6 0 16,0 5 0-16,0 1 0 31,0 2 0-31,0 5 0 0,0 3 0 15,0 0 0-15,0 0 0 16,0 5 0-16,3 11 4 16,0 0-4-16,6 3 0 15,0 2 0-15,-3 0 0 0,2 3 0 16,7-3 0-16,-6 3 0 16,6-3 0-16,-3-5 0 0,0 0 0 15,3-3 0-15,0-11 0 16,0-2 0-16,0 0 0 15,-4-10 0-15,13-3 0 16,-6-9 0-16,0-1 0 16,-6-4 0-16,6 3 0 31,-3 1 0-31,-3 1 0 0,-4 4 0 16,1 2 0-16,0 0 0 15,-3 6 0-15,-3 4 0 16,3 4 0-16,0-1 0 15,-3 6 0-15,3 2 0 16,3 8 0-16,0 0 0 16,-3 6 0-16,3-1 0 0,0 4 0 15,0-7 0-15,-3 1 0 16,3 3 0-16,5-11 0 16,-5 5 0-16,6-8 0 15,-6 3-4-15,6-5-44 16,-6-3-92-16,3-3 144 0,-3-5 0 15</inkml:trace>
  <inkml:trace contextRef="#ctx0" brushRef="#br0" timeOffset="10463.654">23400 2799 884 0,'-9'6'112'0,"3"-1"-100"0,9-5-4 16,-3 0-4-16,0 3-4 15,6 2 0-15,0-3 4 16,3 1-4-16,0 0 0 0,6-1 0 16,0 1 0-16,0 0 0 15,6-3 0-15,-3-3 0 16,-1-2 0-16,-2-1 0 15,-6-4 0-15,0-1 0 16,-6-2 0-16,-6 0 0 16,-6-6 0-16,0 3 0 15,-9 3 0 1,-2 0 0-16,2 5 0 0,-6 0 0 16,3 5 0-1,0 3 0-15,3 3 0 0,1 5-8 16,8-5-8-16,6 2-152 15,6-2-488-15,3-3 656 16,5 0 0-16</inkml:trace>
  <inkml:trace contextRef="#ctx0" brushRef="#br0" timeOffset="10863.799">23519 2389 808 0,'9'8'152'0,"6"8"-128"0,-9-11-4 15,-3-2-12-15,3 0-4 16,3 7-4-16,6 3 4 0,6 9-4 15,-9-7 0-15,8 4 0 16,-2 2 4-16,0 6-4 16,-3 7 0-16,0 0 0 15,3 3 0-15,-6 11 0 16,-3-8 0-16,-3 5 0 16,-6 2 0-16,0-4 0 0,-3-1 0 15,-6 0 0-15,0-10 0 16,-6 0 0-16,6-3 0 15,0-5-4-15,-6-3-4 16,9-13-64-16,-3-6-244 16,0 1 316-16,6-13 8 15</inkml:trace>
  <inkml:trace contextRef="#ctx0" brushRef="#br0" timeOffset="11310.383">23603 2006 784 0,'12'-6'168'0,"-6"1"-156"0,0 5 4 16,-3 3 0-16,11 5-4 16,4 5-8-16,3-3 0 15,6 12-4-15,3 7 4 16,-1 8-4-16,-2 13 0 16,9 3 0-16,-9 8 0 15,2 5 4-15,-5 8-4 16,-6 13 0-16,0 11 0 0,-12-8 0 15,3 0 0-15,-3-5 0 16,-6-1 0-16,-6-4 0 16,-6-4 0-16,0-7 0 15,0-5 0-15,-9-9 0 16,6-4 0-16,-2-6 0 16,-1-8 0-16,-3-8-4 0,3-3 4 0,-3 1-28 15,-3-4-40-15,1-1 68 16,-1 1 0-16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0T01:07:20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27391,'4'9'3968,"1"-9"-4096,-5 0 128,3 0-768,6 0-256,3-5-5120,12 1-4095,20-3 10239,9-15 256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0T01:07:37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23 27135,'0'0'4096,"-6"-18"-4352,6 18 0,0 0-1664,0 0-4096,0 0 6016,14-4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FBD6D004-7EC1-4744-88EF-9055212BDF66}" emma:medium="tactile" emma:mode="ink">
          <msink:context xmlns:msink="http://schemas.microsoft.com/ink/2010/main" type="inkDrawing"/>
        </emma:interpretation>
      </emma:emma>
    </inkml:annotationXML>
    <inkml:trace contextRef="#ctx0" brushRef="#br0">17342 8856 13312,'23'-46'6911,"-23"46"-11262,0 0-1,0 0-1024,0 23-640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9T23:21:58.44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4378 9395 448 0,'0'0'240'0,"0"-8"-152"0,0 8-24 15,0 0-44 1,0 0 0-16,0 0-4 16,0 0-4-16,0-2-4 0,0 2 0 15,3 0 4 1,0 2 0-16,-3 6-8 0,0 6 0 16,0 4 0-1,0 6 0-15,0 2 0 16,0 3 0-16,3 9-4 15,0-1 4-15,-3 2-4 0,0 4 4 16,0 2-4 0,0 0 4-16,3 5-4 0,0 8 0 15,0-2 0 1,0 4 0-16,0 4 4 0,0-1-4 0,3-2 0 31,-3-3 4-31,0 3-4 0,0 3 4 0,0-3 0 16,0 0-4-1,0-1 0-15,0 4 4 0,0-3-4 16,-3 0 0 0,0 5 0-16,0 0 0 15,0 3 4-15,0-8-4 16,0-11 0-16,0 5 0 16,0 4 0-16,0-4 0 15,0 3 4-15,0 3-4 16,0 3 0-16,0-1 0 0,0-5 0 15,0-5 0-15,0-5 0 16,0 8 0-16,0 4 0 16,0 1 0-16,0 11 4 15,0-1-4-15,0-5 0 16,0-2 0-16,0-1 0 16,0-2 0-16,0-11 0 15,-3 1 0-15,0 4 0 16,0 3 0-16,0 6 0 0,3-3 0 0,0-8 0 31,0 5 0-31,0-3 4 0,0-2-4 0,0-5 0 31,0-6 0-31,0 3 0 0,0 3 0 0,0 2 0 32,0 3 0-32,-3 3 0 15,3-9 0-15,0 4 0 0,0 4 0 16,-3-7 0-16,0-9 0 15,0-1 0-15,0-1 0 16,0 0 0-16,3 0 0 0,0 0 0 0,0 0 0 31,-3-6 0-31,0-1 0 16,0-4 0-16,-3-5-4 0,0-8-16 16,-3-10-16-1,-3-11-284-15,3-8-304 16</inkml:trace>
  <inkml:trace contextRef="#ctx0" brushRef="#br0" timeOffset="786.613">4137 9739 520 0,'-18'11'280'0,"6"-3"-208"0,9-8-24 0,3 0-28 16,-3-3-4-16,3-2-8 15,0-6 4-15,3-2-4 16,0 0 0-16,3-6-4 16,3-7 4-16,0-3-8 15,0-6 0-15,3-2 4 16,0 0-4-16,0-5 0 15,0 2 4-15,-1 1-4 0,1-6 0 16,0 5 0 0,0 6 0-16,3-1 0 15,0 6 0-15,0 0 0 16,0 5 0-16,0 6 0 0,0 2 0 0,-1 8 0 31,1 5 0-31,3 6 0 16,-3 5 4-16,6 8-4 0,3 5 0 15,-1 3 4-15,1 2-4 16,3 0 0-16,-3 1 0 0,0-1 0 16,-1 3 0-1,-2 1 0-15,-3 1 0 0,0-2 0 16,0 1 0 0,-3-4 0-16,0-2 0 0,0-3 0 15,-4 0 0 1,4-5-8-16,-6-3-4 15,0-2-32-15,-3-3-52 16,3-3-300-16,0-8-64 0</inkml:trace>
  <inkml:trace contextRef="#ctx0" brushRef="#br0" timeOffset="2730.334">8953 13560 696 0,'9'-8'228'0,"12"0"-204"16,-15 3-4-16,2 2-12 15,1 0 4-15,6 1-8 16,0 2 0-16,3 0 0 0,0 2 0 16,3 1 0-16,-3-3 0 0,-1 5-4 15,4 1 0-15,0 4 0 16,-3 1 4-16,0 5-4 15,0 2 0-15,-3 3 0 16,-7 3 4-16,-2 0-4 16,-3 2 0-16,-6-2 0 15,-5 3 0-15,-1 2 0 16,-3 0 0-16,-6 3 0 0,-3-3 4 16,-3-3-4-16,0 1 0 15,-2-3 0-15,-4-3 0 16,6-3 0-16,0 1 0 31,3-3 0-31,3-6 0 0,4 1 0 16,2-1 0-16,0-2-4 15,3-2-4-15,3-1-32 16,-3 0-32-16,3 3-316 16,-3 3-100-16</inkml:trace>
  <inkml:trace contextRef="#ctx0" brushRef="#br0" timeOffset="5562.173">14709 9864 312 0,'6'-32'160'0,"-6"0"-64"0,0 27 0 0,0 0-32 16,0-3 8-16,0-3-28 16,0 0-4-16,0-2-16 15,0 3-12 1,0-1-4-16,0 3 4 15,0 0-4-15,0 3-4 16,0 0 0-16,0 5 4 16,0 0-4-16,0 0 0 15,0 10 0-15,0 3-4 16,0 6 4-16,0 2 0 0,0 3 0 16,0 5-4-16,0 11 0 15,0 5 4-15,0 2-4 16,0 12 0-16,0 1 0 15,0 1 4-15,0 5 0 0,0 6 0 16,0 2-4-16,0 5 0 16,0 3 0-16,3-5 4 15,-3 5-4-15,0 3 4 0,0-1-4 16,0-2 0-16,3 3 0 16,0-3 0-16,0-8 0 15,-3 0 0-15,0-2 0 31,0-1 4-15,3 24-4 0,0-5 0-16,0-10 0 0,0 2 0 15,0 0 0-15,-3-3 0 16,0-10 0-16,0 0 0 16,0-3 4-16,0 0-4 0,0-5 0 15,0-6 0-15,0 1 0 16,0 0 0-16,0 2 0 15,0 0 0-15,0-5 0 16,0-3 0-16,0-5 0 16,-3 0 0-16,0 8 0 15,0 3 0-15,0-1 0 16,0 6 0-16,0 3 0 16,0-4 0-16,0-1 0 15,0-9 0 1,0-13 0-16,3 8 0 0,-3 8 0 15,0-3 0-15,0 8 0 16,0 6 0-16,0-1 0 16,0 3 4-16,0-10-4 15,3-11 0-15,-3 5 0 16,3-5 0-16,-3 0 0 16,0-10 0-16,-3-4 0 0,1-4 0 15,2-3 0 1,-3-6 0-16,0 1 0 0,0-6-4 15,0 3 0-15,-3-8-8 16,-3-3-72-16,-3-5-284 16,0-19 112-16,0-20-16 15</inkml:trace>
  <inkml:trace contextRef="#ctx0" brushRef="#br0" timeOffset="6263.619">14483 9808 568 0,'-21'-16'276'0,"3"11"-228"0,15 2-20 16,0-2-8-16,0-3-4 16,0-3-8-16,0-4 0 0,3-7 0 15,0-4 0-15,6-11-4 16,3-3-4-16,3 1 4 15,3 4 0-15,3-2 0 16,0 5-4-16,-3 3 0 16,0 5 4-16,-1 6-8 15,1 2 4 1,3 3 0-16,0 2 4 16,0 9-4-16,-3 2 4 15,3 5-4-15,0 8 4 0,-1 3-4 16,4 8 0-16,0 5 0 15,0 3 4-15,0-1-4 16,3 6 0-16,-1 0 0 16,-2-2 0-16,3-1 0 15,-3 1 0-15,-3-4 0 0,3-7 0 16,-4 0 0-16,1-5 0 16,-3-4-4-16,-3-1 0 15,0-4-32-15,0 1-12 16,3-1-320-16,-3-2-176 15</inkml:trace>
  <inkml:trace contextRef="#ctx0" brushRef="#br0" timeOffset="7565.544">14682 13827 688 0,'-3'-13'232'0,"0"10"-212"16,6 1-4-16,0-1-8 0,0 0 4 15,3 1-8-15,0-1 0 0,6 0 0 16,3 1 0-16,6 2 0 15,9-3 0-15,2 3 0 16,10 0 0-16,3-3-4 16,8 3 4-16,1-2-4 31,8-4 4-31,10 4-4 0,-1 2 0 16,4-3 0-16,8 3 0 0,-6-2 0 15,7-1 4-15,8 3-4 16,0 0 0-16,9 0 0 15,-2 0 0-15,8-3 0 16,-3 3 0 0,9 0 0-16,-6 0 0 0,3 0 0 15,7 0 0-15,-7 0 0 16,6 0 0-16,-6 0 0 16,6-2 0-16,-9-1 0 15,6 0 0-15,0 1 0 16,0-4 0-16,-2 4 0 15,-4-1 0 1,0 0 0-16,3 1 0 0,-12-1 0 16,3 1 0-16,-5 2 0 0,-10 2 0 15,0 1 0-15,1-1 4 16,-4 1-4-16,-9 0 0 16,1-3 0-16,2 2 0 15,-5-2 0 1,-10 3 0-16,4 0 0 0,-1-1 0 15,-5 1 0 1,-1 0 0-16,-8-3 0 16,2 2 0-16,-5-2 0 15,-1 0 0-15,-2 0 0 16,-3 0 0-16,2 0 0 0,-8 3 0 16,-6-3 0-16,-3 0 0 0,-1 0 0 15,-5 0 0-15,0-3-4 16,-6-2 4-16,-3 0-4 15,3-3-8 1,-6 0-32-16,-3 0-24 0,0 0-328 16,-3 3-96-16</inkml:trace>
  <inkml:trace contextRef="#ctx0" brushRef="#br0" timeOffset="8028.191">19623 13565 624 0,'18'-2'264'0,"6"-1"-232"0,-21 0-8 15,3 3-8-15,6-2 0 16,-3 2-8-16,3-3 0 15,0 3-8 1,-1 0 4-16,4 5 0 16,0 1 0-16,0-1-4 15,-3 3 0-15,0 2 4 16,-3 1-4-16,0 2 4 16,-6 0-4-16,0 3 4 15,-6 3-4-15,0 2 4 16,-6 3-4-16,0-3 0 0,-6 0 0 15,0-2 0-15,0 2 0 16,-6 0 0-16,1 0 4 0,-4 0-4 16,-3-2 0-1,3-1 0-15,0-2 0 16,4-3 0-16,2-2 0 16,3 0-4-16,3-3 4 0,3-3-4 15,0 0-8-15,3-2-36 0,6-1-56 16,3-2-292-16,3 0-56 15</inkml:trace>
  <inkml:trace contextRef="#ctx0" brushRef="#br0" timeOffset="11508.925">6581 13639 368 0,'0'-5'200'0,"0"-3"-120"0,0 5 8 0,0 3-8 15,0-5-36-15,0 2-12 16,0-2-12-16,0 3-4 0,0-1 4 16,0 3-16-16,0 0 4 15,0-3-8-15,0 3 4 16,0 0 0-16,0 0 4 15,0 0-4-15,0 0 0 0,0 3 0 32,0 2 0-32,0 0 0 15,0 3-4-15,3 3 4 16,-3 2 0-16,3 3-4 0,0 0 4 16,0 5-4-16,-3-2 4 15,3-1-4 1,-1 3 0-16,1-2 0 0,0 2 4 15,0 0-4-15,0 3 0 16,0-5 0-16,-3-1 0 16,3-2 0-16,-3 0 0 15,3-3 0-15,-3 0 0 0,0-2 0 16,3-1-4-16,0-2-12 16,-3-2-12-16,3-1-88 15,-3-2-256-15,0 5 148 16,0-1-16-16</inkml:trace>
  <inkml:trace contextRef="#ctx0" brushRef="#br0" timeOffset="12275.154">6408 14327 464 0,'-9'0'248'0,"3"0"-176"0,6 0-20 0,-3 0-36 15,0 3 4-15,0-1 4 16,3 4-8-16,0 2-4 16,0 0 4-16,0 5-4 0,3 0-4 15,0 3 0-15,3 0 0 16,0-3-4-16,0 3 0 15,3 0 0-15,3-6 0 16,0 1 0-16,0-3 0 16,0-3 0-16,-1-2-4 0,4-3 0 31,0-3 4-31,0-2-4 16,0-3 0-16,0-3 0 15,3-2 0-15,-6-3 4 16,-3 3-4-16,-3-5 0 0,-4-1 0 15,-2-2 0-15,-2 0 0 16,-4 0 0-16,-3 2 0 16,-3 0 0-16,-3 6 0 0,0 3 0 15,-3 4 0-15,0 4 0 16,0 4 0-16,3 4-8 16,1 2 0-16,2 2-20 15,3 3 0-15,3 1-96 16,3-1-196-16,3-3 88 15,6-2-16-15</inkml:trace>
  <inkml:trace contextRef="#ctx0" brushRef="#br0" timeOffset="12524.102">6691 14534 592 0,'-3'-8'272'0,"3"5"-224"0,0 3-20 16,0 0-12-16,0 0 0 15,0-3-12-15,0 3 0 16,3 0 0-16,0 0-4 16,-3 0 0-16,3 0 0 0,0-2-4 15,0 2 0 1,-3-3-28-16,3 3-24 15,-3 0-336-15,0 0-88 0</inkml:trace>
  <inkml:trace contextRef="#ctx0" brushRef="#br0" timeOffset="12948.854">6854 14335 616 0,'-3'-3'264'0,"3"6"-236"16,0-3-12-16,0 0 0 0,3 3-4 16,0-1-4-16,3 4-4 15,0 2 4-15,3 0-4 16,0 0 4-16,3 2 0 15,0 3-4-15,0 1 0 0,0-4 0 16,0 3-4-16,0 1 4 16,-3-1-4-16,-1 0 0 15,1 3 4-15,-3-5-4 16,0-1 0-16,0-2 0 16,-3 0 0-16,-3 0 0 31,-6-3 0-31,-3-2 0 0,-6-3 0 15,-2 0-8-15,-4-3-4 16,0-2-16-16,3 0-4 16,3-3-116-16,-3 0-172 0,1-3 96 15,2-2-12-15</inkml:trace>
  <inkml:trace contextRef="#ctx0" brushRef="#br0" timeOffset="13246.12">6825 14309 836 0,'-3'-3'136'0,"6"0"-124"0,-3 3 0 0,3-2-8 16,3 2 4-16,6-6-4 15,2 4-4-15,4-1 0 16,3 0 4-16,3-2-4 0,0 0 0 0,0-3 0 31,2 3 0-31,1-3 0 16,-3 2 0-16,0 1 0 0,-3 0-4 15,-4 0-8-15,-2 2-8 16,-3 0-40-16,-3 3-108 16,-6 3-192-16,0 0-16 0</inkml:trace>
  <inkml:trace contextRef="#ctx0" brushRef="#br0" timeOffset="23843.257">4396 13787 472 0,'9'3'248'0,"3"-6"-152"0,-12 3-48 16,3 0-20-16,0 0-8 15,3 0-12-15,3 0 0 16,3 0 4-16,-1 0 0 0,4 0-4 16,6 0-4-16,0 0 0 31,-6 0 0-31,9 0 0 15,-1-2 0-15,1-1-4 16,3 0 4-16,3 1 0 16,3 2 0-16,2 0-4 0,1 0 0 15,0 0 4-15,2 2-4 16,1 1 4-16,6 0 0 16,5-3-4-16,-5 0 4 0,6 0-4 15,2 0 0-15,10 0 0 16,-4 0 0-16,4 2 0 15,2 1 0-15,1-3 4 16,-7 0-4-16,4 0 0 16,2 0 0-16,4 0 0 15,-1 3 0-15,4-1 0 0,5-2 0 16,-9 0 0-16,1 0 0 16,5-2 0-16,-2-1 0 15,-1 3 4-15,4 0-4 16,-1 0 0-16,-6-3 0 15,1 1 0-15,2-1 0 16,1 0 0 0,-7 3 0-16,4 0 0 15,-1 0 0-15,1-2 0 16,-4-1 4-16,-2 1-4 16,-1-1 0-16,1 3 0 15,2 0 0-15,-8 0 0 0,2 3 0 16,1-1 0-16,5-2 0 15,-8 0 0-15,-4 0 0 0,4-2 0 16,2 2 0-16,-2 0 0 16,-1 0 0-16,-2 0 0 15,6 0 0-15,-4 0 0 16,1-3 0-16,-7 0 0 16,7 1 0-16,-4-1 0 31,4 0 0-31,-1 1 0 0,-2 2 0 15,-3 2 0-15,2 1 0 0,-2 0 0 16,-1-1 0-16,-2 1 0 16,-6 0 0-16,-4-1 0 0,1 1 0 15,0-3 0-15,0 0 0 32,-4 0 0-32,-2 0 0 0,0 0 0 15,-7 0 0 1,-2-3 0-16,-3 3 0 0,0-2 0 15,-3-1 0-15,0 3 0 16,-3 0 0-16,-4 0 0 16,-2 0-4-16,0-3-8 15,-3 3-4-15,-3 0-36 16,-3 0-52-16,-6 0-288 16,-6-2-32-16</inkml:trace>
  <inkml:trace contextRef="#ctx0" brushRef="#br0" timeOffset="25228.458">2902 9319 544 0,'0'0'280'0,"0"-6"-240"0,0 6 0 0,0 0-20 15,0 0 0-15,-6-2-12 16,6 2 0-16,0 0 0 15,0 0-4-15,6 2 4 16,-6 4-4-16,3 2 0 16,3-1 0-16,3 4 0 15,0 5 0 1,2 5 0-16,1 3 0 16,0 2-4-16,3 1 4 0,3-1-4 15,-3 1 0-15,0 2 0 16,3-5 4-16,-6-1-4 15,2-1 0-15,1-1 0 0,0-3 4 32,3-4-4-32,-3-1 0 0,-3 0 0 15,0-5 0-15,0-3 0 16,0-5 0-16,-4 0 0 16,4-2 0-16,-6-4 0 15,3-2 0-15,0-5 0 16,0 0 0-16,0-6 0 0,0-2 4 15,0 0-4-15,3-3 0 0,-6 0 0 16,3-2 0-16,0 5 0 16,0 0 0-16,-1 2 0 15,1 1 0-15,3-1 0 16,-3 1 0-16,-3-1 0 16,0-2 0-16,6 5 0 31,-9-3 0-31,6 1 0 0,-3 2 0 15,3 0 0-15,-3 3 0 16,0 0-4-16,3 2 4 16,-6-2-4-16,0 5 0 15,0-3-16-15,-3 3-12 16,0 6-84-16,-6-1-224 16,3 6 100-16,3-3-20 0</inkml:trace>
  <inkml:trace contextRef="#ctx0" brushRef="#br0" timeOffset="25829.295">2798 9028 640 0,'9'-16'256'0,"2"-11"-236"0,-8 19-4 0,6-2-4 16,0-6 0-16,6 0-8 16,0 3 4-16,6-3-4 15,-3 0 4-15,0 3-8 16,-1 0 4-16,-2-1-4 16,0 4 4-16,0-1-4 0,-3 6 0 31,3 2 4-31,-3 1-4 0,6 2 0 15,-9 2 4-15,2 3 0 16,1 1 0 0,3 10 0-16,6 2 0 15,-3 1-4-15,0 2 0 32,0 3 0-32,0-6 4 0,-1 1-4 0,-2-1 0 15,0-2 0-15,3 0 0 16,-9-3 0-16,6 0 0 15,-9-2 0-15,3-3 0 16,0 0-4-16,-3-3-8 16,0-2-28-16,-1-1-20 15,1 1-336 1,12-6-92-16</inkml:trace>
  <inkml:trace contextRef="#ctx0" brushRef="#br1" timeOffset="31089.908">4420 13674 432 0,'-3'2'224'15,"-3"6"-168"-15,6-8 8 0,0 0-12 16,0 0-16 0,0 0-12-16,3 0-4 15,0 0-12-15,3 0 4 16,0 3 4-16,0 0-4 0,3-1-8 16,-1 1 0-1,4-1 0-15,3 1 4 0,3 0-4 16,0-1 4-16,0 1-8 15,3 0 4-15,-3-1-4 16,-1-2 4-16,1 0 0 16,3 0-4-16,0-2 4 15,3-1-4-15,3 0 0 16,2 1 0-16,1-4 4 16,-3 4-4-16,0-1 0 0,-1 1 0 15,1-1 0-15,-3 0 0 0,0 3 4 16,0 0-4-16,5 0 0 15,1 0 0-15,0 0 0 16,0 0 0-16,-4 0 0 16,-2 0 0-16,0 0 0 15,0 0 0-15,3 3 0 32,-3-3 0-32,-1 3 0 0,4-3 4 15,-3 0-4-15,0 0 0 16,0 0 0-16,-1 0 0 15,1-3 0-15,0 0 0 16,0 3 0-16,-3 0 0 16,-1 0 0-16,1 0 0 0,0 0 0 15,3 0 0-15,-3 3 0 16,0 0 0-16,-1-3 0 16,1 0 0-16,3 0 0 15,-6 0 0-15,0 0 0 16,0 0 4-16,0 0-4 0,-1 0 0 15,1 0 0-15,0 0 0 32,3 2 0-32,0-2 0 0,0 3 0 15,-1-3 0-15,4 2 0 16,-6-2 0-16,0 3 0 16,0 0 0-16,3-1 0 15,-3 1 0-15,-1 0 0 16,1-1 0-16,0 1 0 15,0 0 0-15,0-1 0 0,0 1 0 16,0 0 0-16,2-1 0 16,-2 1 0-16,0 0 0 15,-3-3 0-15,0 0 0 16,0 0 0-16,-3 0 0 16,0 0 0-16,-1 0 0 0,1 0 0 31,0 0 0-31,0-3 0 15,0 3 0-15,0-3 0 16,0 3 0-16,0 0 0 16,0 0 0-16,3 0 0 15,-4 0 0-15,1 0 0 0,0 0 0 16,0 0 0-16,0 0 0 16,0 3 0-16,-3-3 0 0,3 3 0 15,-3-3 0-15,0 0 0 16,0 0 0-16,0 0 0 15,-1 0 0-15,1 0 0 16,0 0 0-16,-3 0-12 16,0-3-8-16,-3 3-64 15,0 0-252-15,0 0 64 0,9-3-8 16</inkml:trace>
  <inkml:trace contextRef="#ctx0" brushRef="#br1" timeOffset="33072.268">6738 11533 376 0,'-6'-2'200'0,"3"-6"-112"0,3 8 0 0,0 0-12 15,0 0-28-15,0 0-24 16,0 0-12-16,0 0 0 15,0 0 0-15,0 0 4 16,0 0-8-16,3 0 0 0,0 0 4 16,0 2-8-1,3 4 0-15,3-4 0 0,0 1-4 16,0 2 8-16,3-2-4 16,9 2-4-16,0 0 4 15,5-2-4-15,4 0 4 16,0-1-4-16,3 1 0 0,2 0 0 15,7-1 0-15,0-2 0 16,-1 0 4-16,-2 0-4 16,0 0 0-16,0 0 0 15,2 3 0-15,-2-3 0 16,0 3 0-16,-1-1 0 31,-2 1 0-31,0-3 0 0,-1 2 0 16,-2 1 0-16,3 0 4 15,0-1-4-15,-4 1 0 16,1 0 0-16,-3-1 0 0,0-2 0 16,-4 3 0-16,4-3 0 15,0 0 0-15,3 0 0 16,-1 0 0-16,4 0 0 16,3 3 0-16,-3-3 0 0,-4 0 0 15,1 2 0-15,3-2 0 16,-3 0 0-16,-1 0 0 15,4 0 0-15,-6 0 0 16,-3 0 0-16,-1 0 0 16,1 0 0-1,0 0 0-15,0 0 0 16,2 0 0-16,4 0 0 16,-6 0 0-16,0 0 0 15,0 0 0-15,-4 0 0 16,1 3 0-16,-3-3 0 15,0 3 0-15,3-3 0 16,-1 2 0-16,4-2 0 0,-3 0 4 16,0 0-4-16,0 0 0 15,-3 3 0-15,-1-3 0 16,1 2 0-16,-3-2 0 0,-3 0 0 16,0 0 0-16,0 0 0 15,6 0 0-15,-4 0 0 16,1 0 0-16,3-2 0 15,0-1 0-15,0 1 0 0,-3 2 0 16,2 0 0-16,-2 0 0 16,0 0 0-16,-3 0 0 15,0 0 0-15,0 0 0 16,3 0 0-16,-6 0 0 31,-1 0 0-31,1 0 0 0,0-3 0 16,0 3 0-16,-3-3 0 15,-3 3 0-15,0-2-4 16,-3-1 0-16,0 3-28 16,-3 0-24-16,-6 3-312 15,-6 2-176-15</inkml:trace>
  <inkml:trace contextRef="#ctx0" brushRef="#br1" timeOffset="43131.255">14804 13703 288 0,'-3'0'152'0,"1"-6"-48"15,2 6 0-15,0 0-32 0,0 0 0 16,-3-2-32-16,3-1-8 0,0 1-8 16,0-1-4-16,0 3-8 15,0 0 0-15,0 0 0 16,0 0-4-16,0 0-4 15,0 0 4-15,0 0-4 16,0 0 0-16,0-3 0 0,3-2 0 16,-1 5 0-16,1 0 0 15,3 0 0-15,3 0-4 16,0 0 4-16,3 5-4 16,3-2 4-16,0 0 0 15,0-1-4-15,3 1 0 31,3-1 0-31,-1-2 4 0,4 3-4 16,0 0 4-16,3-1-4 16,0-2 0-16,-4 0 0 15,4 0 0-15,-3 0 0 16,0 0 4-16,0 0-4 16,-1 0 0-16,1 0 0 15,3 0 0-15,-3 0 0 0,3 0 0 16,2 0 0-16,-2 0 0 0,-3 0 0 15,3 0 0-15,3 0 0 16,-4 0 4-16,1 0-8 16,0 0 4-16,3 0 4 15,-7 0-4-15,-2 0 0 32,3 0 0-32,-3 0 0 0,0 0 0 15,-3-2 0-15,-1-1 0 16,1 3 0-16,3-3 0 15,0 1 0-15,3-1 0 0,0 1 0 16,-1-1 0-16,1 0 0 16,-3-2 0-1,0 2 0-15,0 1 0 0,0-1 0 16,-1 0 0-16,1 1 0 16,0-1 0-16,6 0 0 15,-6 1 0 1,0-1 0-16,2 0 0 0,-2 3 0 15,0-2 0-15,0-1 0 16,0 3 0 0,-3 0 0-16,-4 0 0 0,1 0 0 15,-3 0 0-15,6 0 0 16,-3 0 0-16,-3 0 0 16,3 0 0-16,-3 0 0 15,0 0 0-15,-1 0 0 16,1 0 0-16,0 0 0 15,0 0 0-15,0 0 0 0,0 0 0 16,0 3 0-16,0-3 0 16,0 0 0-1,0 0 0-15,0 0 0 16,-1 0 0-16,1 0 0 16,-3 0 0-16,0 0 0 15,0 0 0-15,-3 0 0 0,0 0 0 0,0 0 0 16,0 0 0-16,0 0 0 15,0 0 0-15,3 0 0 16,-3 0 0 0,3-3 0-16,0 1 0 0,0 2 0 15,-1-3 0-15,1 3 0 16,-3-3 4 0,0 3-8-16,0-2 4 0,0 2 0 15,-3-3 4-15,3 3-4 16,0-3 0-16,0 3 0 0,0-2-4 15,0 2 4-15,0-3 4 16,-3 3-8-16,0-3 4 31,0 3 0-31,0 0 4 0,0 0-8 0,0 0 4 16,0 0 0-16,0 0 4 16,-3 0-4-16,0 0 0 15,0 0 0 1,0 0 0-16,3 0-4 15,-3 0 4-15,0 0 0 16,0 0 0-16,0 0 0 16,0 0 0-16,0 0 0 15,0 0 0-15,0 0 0 16,0 0-4-16,0 0-4 16,3-2-4-16,0-1-32 15,0-2-28-15,3 0-320 16,0 5-80-16</inkml:trace>
  <inkml:trace contextRef="#ctx0" brushRef="#br1" timeOffset="51434.874">17162 11348 256 0,'-3'0'136'0,"0"0"-40"15,3 0 0-15,0 0-48 16,0 0 0-16,0 0-24 16,0 0 8-16,0 0 24 15,0 0-12-15,0 0-24 0,0 0 0 16,0 0-4-16,3 0 0 0,0-3-12 16,3 3 4-16,0-2-4 15,3 2 0-15,3-3 0 16,-1 3-4-16,1-3 12 31,6-2-4-31,0 2-4 16,3 1 0-16,0-1-4 0,3-2 0 15,2 2 4-15,7 1-4 16,-3 2 0-16,0 0 4 16,-1 0-4-16,4-3 4 0,3 3 0 15,3 0-4-15,2 0 0 16,1 0 0-1,-6 0 0-15,2 0 4 0,1 0-4 16,0-3 4-16,2 3-4 16,1 0 0-16,-6 0 0 0,-1 0 4 15,7 0-4-15,0 0 0 16,2 0 4-16,-2-2-4 16,3-1 0-1,-7 3 4-15,1 0-4 16,6 0 0-16,-4 0 4 15,1 0-4-15,-3 0 0 16,-3 0 0-16,2 0 0 16,7 0 0-16,-3 3 0 15,-4-1 0-15,1-2 0 16,3 0 0-16,-4 0 4 16,-2 3-4-16,-3-3 0 0,-1 0 0 15,1 0 0-15,0 3 0 0,0-3 0 16,-1 2 0-16,1-2 0 15,-3 3 0-15,0 0 0 16,-1-1 4-16,1 1-4 16,0-1 0-16,0 4 0 31,-3-4 0-31,2 1 0 16,-5-3 4-16,-3 3-8 0,0-3 4 15,0 2 0-15,-4-2 0 16,-2 0 0-16,0-2 4 15,0 2-4-15,-6 0 0 16,3 0 0-16,0-3 0 16,0 0 0-16,3 3 0 0,-3-2 0 15,-1-1 0-15,1 0 0 16,0-2 0-16,-3 0 0 16,0 2 0-16,0 1 0 15,0-4-4-15,-3 1 0 16,0-3-4-16,0 0-16 0,-3 3 4 15,0-3-56-15,0 0-128 16,-3 0-124-16,0 3-12 16</inkml:trace>
  <inkml:trace contextRef="#ctx0" brushRef="#br0" timeOffset="55545.734">16876 13584 328 0,'0'-3'168'0,"-3"-8"-88"0,3 11 8 32,0-2-16-32,0-3 0 0,0 2-28 15,0-5-4-15,-3 3-16 16,3-1-4-16,0 1-8 16,0 2 0-16,0 1-4 15,0 2 0-15,-3-6-4 16,3 6 0-16,0 0-4 15,0 0 4-15,0 0-4 0,0 0 4 16,0 6 0-16,0-4 0 0,0 4-4 16,0-1 4-16,0 3-4 15,0 0 4-15,0 5-4 16,0 0 4-16,0 3-4 16,0 3 4-16,0-1-4 31,0 1 0-31,0 2 0 0,0 3 0 15,0-6 4-15,-3 3-4 16,0-2 0-16,0-1 0 16,0 1 0-16,0 0 0 15,3 2 0-15,0-8 0 16,0 0 0-16,0 0 0 16,0-2 0-16,0-3 0 0,0-3 0 15,0 0-4 1,0 1-8-16,0-4-8 15,0-2-36-15,0-2-80 0,6-4-248 16,0-1-20-16</inkml:trace>
  <inkml:trace contextRef="#ctx0" brushRef="#br0" timeOffset="56478.172">16757 14258 392 0,'-6'-2'208'0,"-6"-6"-136"0,12 8 8 15,-3-3-4-15,0 1-32 16,0-4-12-16,0 4-16 16,0-1-4-16,0 0 4 15,3 3-12 1,0 0 4-16,0 0-4 16,0 0 0-16,-3 3 4 0,0 2-4 15,0 3 0-15,3 3 0 16,0-1 0-16,0 4 0 0,0-1 0 15,3 3 0-15,0-3-4 32,3 5 4-32,0-2-4 0,0 0 0 15,3-3 4-15,3 1-4 0,-3-1 0 16,0-3 0-16,0 1 0 16,3-3 4-16,0-3-4 15,2-2 0-15,1-3 0 16,3-3 4-1,6-10-4-15,-3-3 0 16,3-5 0-16,-6-3 0 16,-4-2 0-16,-2-1 0 15,-3-2 0-15,-6 3 0 16,-3 2 0-16,-3 0 0 16,-6 3 0-16,-3 2 0 15,-2 3 0 1,-4 3 0-16,0 0 0 15,3 2 0-15,0 6 0 16,-3 0 0-16,0 5-4 16,3 3 0-16,1 2-8 15,2 3-4-15,0 2-20 16,6 6-12-16,0-3-340 16,6 3-100-16</inkml:trace>
  <inkml:trace contextRef="#ctx0" brushRef="#br0" timeOffset="56747.117">17001 14393 816 0,'-6'0'144'0,"6"3"-140"0,0-3 4 15,0 0-4-15,0 0 4 16,0 0-8-16,0 3 4 16,0-3-4-16,0 0 0 0,0 0 0 15,3 0 0-15,0 0-16 0,0 0 4 16,-3 0-24-16,0 0-32 16,0 0-324-16,3-3-48 15</inkml:trace>
  <inkml:trace contextRef="#ctx0" brushRef="#br0" timeOffset="57163.654">17203 14211 648 0,'-3'-11'256'0,"3"6"-232"0,0 5 0 16,0 0-20-16,3 0 0 16,0 3 0-16,3-1 4 15,0 3-4-15,3 3 0 16,0 0 0-16,3 6 0 16,0-1 0-16,0 0-4 0,0 0 8 15,0 0-4-15,-3 1 0 16,0-1-4-16,0 0 4 15,-4-2-4-15,1-1 0 16,-3 1 4-16,0 2-4 16,-3-5 0-16,0 0 0 15,-3 0 0 1,-3 0 0-16,-2-3 0 0,-4-2-4 16,-3-3 4-16,-3-5-4 15,0-1-4-15,0-2-12 16,0 0-4-16,3-2-96 15,1-3-220-15,5-1 108 16,0 1-16-16</inkml:trace>
  <inkml:trace contextRef="#ctx0" brushRef="#br0" timeOffset="57448.01">17162 14168 844 0,'-6'-5'132'0,"15"2"-128"16,-6 3-4-16,3 0 8 16,6 0-4-16,0-2 4 15,5-1 0-15,1 1-8 16,0-1 4-16,3 0-4 16,0-2 0-16,3 2 0 15,-1 1 0 1,1-1 0-16,0-2 0 0,-3 2-8 15,-3 0 4-15,-3 1-24 16,-4-1-8-16,-2 3-292 16,-3 3-184-16,-3 2 472 15,-3 3 0-15</inkml:trace>
  <inkml:trace contextRef="#ctx0" brushRef="#br0" timeOffset="61343.365">8944 13660 280 0,'-6'-10'152'0,"6"-1"-24"0,0 11 8 0,0-2-48 16,0-4-24-16,0 6-40 16,0 0 4-16,0 0-20 31,0 0 0-31,0 0 0 0,0 0 4 15,-3 3 0-15,3 0-4 16,0 5 0-16,0-1-4 16,0 7 0-16,0 4 4 15,0 1-8-15,0-1 4 16,0 1 0-16,0 2 0 16,0 5-4-16,0-2 4 0,0 5 0 15,0-7 0-15,0 1-4 16,0-2 0-16,0-2 0 15,0 0 0-15,3-6 0 16,-3-3 0-16,3 1-8 16,0-3-8-16,0 0-20 15,-3-6-24 1,0 1-336-16,3 0-76 16</inkml:trace>
  <inkml:trace contextRef="#ctx0" brushRef="#br0" timeOffset="61996.744">8887 14359 488 0,'3'-13'264'0,"0"-6"-184"0,-3 17-28 16,0-4-28-16,0 4-8 16,0-1-8-16,0 0-4 15,0 3 8 1,0 3-4-16,0 2 0 16,0 3-4-16,3 3 0 15,0 2 0-15,0 3 4 16,-3 0 0-16,0 2-8 15,3 1 4-15,-3-1 0 16,0 3-4-16,3-5 0 16,0 3 0-16,0-3 0 0,0-3 4 15,0 0-8-15,0-2 4 16,-3-1-16-16,0-2-4 16,3 0-64-16,0-2-188 15,3 4-16-15,-6 3-16 0</inkml:trace>
  <inkml:trace contextRef="#ctx0" brushRef="#br0" timeOffset="63076.19">19471 13610 472 0,'0'-8'256'0,"0"-2"-176"0,0 10-32 16,0-3-16-16,0 0-8 0,0 3-12 15,0-2 0-15,0-1 0 16,0 3-4-16,3 0 0 15,0 0 0-15,0 3 0 16,0 2-4-16,0 3 4 16,0 3-4-16,-3 4 0 0,0 4 0 15,0 2 0-15,0 6 0 16,0-6-4-16,0 3 4 16,0-3-4-16,0 0 0 15,0 0 0-15,0 0 0 16,0 0 0-16,0-5 0 15,0-3 0-15,0-2 0 0,0-3-4 16,3-3 0-16,0-2-24 16,0-3-12-16,0-5-324 15,3-1-208-15</inkml:trace>
  <inkml:trace contextRef="#ctx0" brushRef="#br0" timeOffset="63645.359">19424 14272 464 0,'3'-14'248'0,"-3"9"-132"16,0 5-52-16,0-5-44 15,0 2 0-15,0-2-4 16,3 2-4-16,0-2-8 16,0 2 0-16,0 1 4 0,0 2-4 15,3 0 0-15,-3 2 4 0,0 4-4 16,-3 2 0-16,3 2 0 16,-3 1-4-16,0 2 4 15,0 3 0-15,0 2-4 31,0 1 0-31,0-1 4 0,0 1-4 0,3-1 0 16,-3-2 0 0,3 0 0-16,-3 0 0 15,0-3 0-15,0 3 0 16,0-8 0-16,0 0-4 16,3-3 0-16,-3 1 0 15,0-4-16-15,3 1-4 16,-3 0-32-16,0-3-96 0,2-3-216 15,1-2-12-15</inkml:trace>
  <inkml:trace contextRef="#ctx0" brushRef="#br0" timeOffset="69519.72">13504 9594 472 0,'3'-11'256'0,"-6"3"-176"0,3 8-32 0,0-2-16 0,0 2-8 16,0 0-4-16,0-3-4 16,0 0-8-16,0 3-4 15,0 0 4-15,3 0 4 0,0 3-8 16,0 2 4-16,3 3-4 16,0 3 0-16,0-1 0 31,2 4 0-31,1 4-4 0,3 3 4 15,0 0-4-15,-3 6 0 16,3-3 0-16,0 0 4 16,0-1-4-16,0 1 0 15,3 0 0-15,0 2 4 16,2-2-4-16,1-3 0 16,-3 1 0-16,0-4 0 0,0-2 0 15,0-3 0-15,-3-2 0 16,0-6 0-16,0-2 0 15,-4-9 0-15,1-2 0 16,0-2 0-16,0-1 0 16,0-2 0-16,-3-3 0 15,3-2 0 1,0-3 0-16,0-6 0 16,-3-2 0-16,3 5 0 15,0 0 0-15,0-2 0 0,0 2 0 16,-1 0 0-16,1-2 0 15,-3 2 4-15,0 3-8 16,-3 2 4-16,3 3 0 16,-3 3 0-16,0 0 0 0,0 2 0 15,0 3 0-15,0 3 0 16,0 0 0-16,0 2-4 16,0 3-8-16,-3 0-12 15,0 0-40-15,0 3-124 16,-3 0-164-16,3-3-8 15</inkml:trace>
  <inkml:trace contextRef="#ctx0" brushRef="#br0" timeOffset="69998.311">13507 9303 800 0,'0'-19'156'0,"9"-2"-148"0,-6 13 4 0,3 0-8 0,3-5 4 15,-1-3-4-15,4 3-4 16,0 0 4-16,3-1 0 15,0 1 0-15,0 0-4 16,3 0 4-16,0 2-4 16,2 1 4-16,-2 2-4 15,3 0 0 1,-3 2 0-16,-3 4 0 16,0-1 0-16,0 3 4 15,0 5-4-15,-4 1 0 16,1 4 0-16,0 3 0 15,0 6 4-15,0 0-4 0,-3-4 0 16,0 4 0 0,0-3 0-16,0 2 0 0,-3-2 0 15,3-3 0-15,0-2 0 16,0-3-4-16,-4 0-4 0,4-3-20 16,-3 0-12-16,-3 1-324 15,0 4-208-15</inkml:trace>
  <inkml:trace contextRef="#ctx0" brushRef="#br0" timeOffset="73825.091">9450 11401 472 0,'0'-13'248'0,"0"13"-148"0,0 0-44 16,0 0-24-16,0 0-12 15,0 0-4-15,0 0-4 16,0 0-8-16,-3 2 4 16,3 4 0-16,0 2-4 0,3-1 4 15,0 1-4-15,3 3 0 16,0 2-4-16,0 3 4 15,3 3 0-15,0 2 0 16,2 0 0 0,1 5-4-16,3-2 0 0,0 0 0 15,0-3 0 1,-3-2 4-16,0-3-4 16,-3-3 0-16,0-3 4 0,0 1-4 15,-3-6 0-15,0-5 0 16,-1-2 0-16,1-9 0 15,0 0 0-15,0-4 0 16,0-4 0-16,0 1 0 16,-3-4 0-16,0 4 0 0,3-1 0 15,0 3 0-15,0-5 0 16,-3 3 0-16,0 2 0 16,0 0 0-16,0 0 0 15,0 3 0-15,0 0 0 16,0 2 0-16,0 3 0 15,0 0 0-15,0 3 0 0,0 2-8 16,0 1 0-16,0-1-32 16,-3 6-12-16,3-1-332 15,-3 4-128-15</inkml:trace>
  <inkml:trace contextRef="#ctx0" brushRef="#br0" timeOffset="74578.995">9444 11083 624 0,'-3'-13'264'0,"3"0"-236"0,0 13-8 0,0-5 0 0,0-3-4 16,3 0-12-16,3-3 0 16,3 3 0-16,0-2 0 15,3-1-4-15,0 0 4 16,2 1-4-16,1 2 4 16,0-3 0-16,0 3 0 31,-3 1-4-31,0-1 0 0,0 2 0 15,-3 4 4-15,3 2-4 0,-3 0 0 16,-1 2 4-16,4 1-4 16,0 2 0-16,0 3 4 15,0 0-4-15,-3 3 0 16,3 2 0 0,-3 0 0-16,3 3 0 0,-3 0 0 15,3 0 0-15,-3 0 0 16,-1-3 0-16,1 3 0 15,0-6 0-15,0 1 0 0,0-3-4 16,-3-3-4-16,0 0-24 16,0-2-16-16,0 0-324 31,-3-1-164-31</inkml:trace>
  <inkml:trace contextRef="#ctx0" brushRef="#br0" timeOffset="77049.428">19936 11192 600 0,'-9'-8'268'0,"0"5"-244"0,9 3-4 16,0 0-16-16,0 0 0 16,0 0 0-1,3 3 4-15,0 2 8 16,3 1-8-16,-3 1 0 15,3 1 0-15,0 6 0 16,-3-1 4-16,3 3-8 16,0 0 0-16,0 2 0 15,0-2-4-15,-1 0 4 16,1 0-4-16,3-3 4 0,-3-2-4 16,0-4 4-16,3 4-4 15,0-8 0-15,0-1 0 16,0-2 4-16,3-2-4 0,0-9 0 15,0 1 0-15,0-4 0 16,-3-2 0-16,2-2 0 16,1-1 0-16,0-2 0 15,3-3 0-15,-6 1 0 16,0-4 0-16,0 3 0 16,0 3 0-16,-3 3 0 0,0 2 0 31,0 0-4-31,0 3-4 15,0 2-12-15,-3 3-16 16,3 0-156-16,-3 8-256 0,-1 8 304 16,1-5-8-16</inkml:trace>
  <inkml:trace contextRef="#ctx0" brushRef="#br2" timeOffset="81934.189">5411 13499 440 0,'0'-5'240'0,"0"5"-152"0,0 0-20 15,0 0-40-15,0 0 4 16,0 0-20-16,0 0-4 0,0 0 8 16,0 0 0-16,0-3-8 15,0 3-4-15,3 0 4 16,-3 3-4-16,0-1 4 15,3 1-4-15,-3 0 0 16,0 2 0-16,0 0-4 16,0 1 0-16,0 1 8 0,0 4-4 15,0 0-4-15,0 2 0 0,0 3 0 16,3 2 4-16,0 3-4 16,0 1 4-16,0 1-4 31,-3 4 0-31,3-3 0 15,-3 0 4-15,3-3-4 16,0 2 0-16,0 1 0 16,-3 0 0-16,0 0 0 0,0-3 4 15,0-2-4-15,0-4 0 16,0-1 0-16,0-1 0 16,0-2 0-16,0-4 0 15,0 1 0-15,0 0-4 16,0-5 0-16,0 0 0 0,0-1-20 15,-3-2-4-15,3 0-52 16,-3 0-156-16,0 3-68 16,-3 2-8-16</inkml:trace>
  <inkml:trace contextRef="#ctx0" brushRef="#br2" timeOffset="83070.417">5083 14571 496 0,'0'-14'264'0,"0"-4"-200"16,0 13-28-16,3-6-4 16,0-2-12-16,0 0-8 15,3-3-4-15,0-3 4 16,0 1-4-16,0-1-4 0,3 1 0 16,-3-1-4-16,0 1 4 0,0-1 0 15,0 0 0-15,0 4-4 16,0 1 4-16,-3 1-4 15,0 5 0-15,0 0 0 16,0 6 0-16,-3 4 4 16,6 4 0-16,-3 4 0 15,0 6 0-15,0 0 0 16,0 2-4-16,0 4 4 16,0-1 0-16,0 0 0 15,3-3-4-15,-4 1 0 16,1-1 4-16,0-7-4 15,3-3 0 1,0-3 0-16,0-5 0 0,3-8 0 16,3-2 0-16,0-9 0 15,0 3 0-15,0-5 0 16,0-3 0-16,-3 1 0 16,0-1 0-16,0 3 0 15,-3-1 0-15,-1 7 0 16,-2 1 0-16,0 4 0 0,0 2 0 15,0 3 0-15,-3 5 0 16,3 5 0-16,-3 3 0 0,3 2 0 16,0 4 0-16,0-1 0 15,0 5 0-15,3-4 4 16,0 1-4-16,3 1 0 31,0-2 0-31,3 1 0 16,-3-1 0-16,0-1 0 0,0-3 0 15,-3-2 0-15,0 0 0 16,0-2-12-16,0-1 0 16,-1 0-32-16,1-2-32 15,-3-1-316-15,3 4-72 16</inkml:trace>
  <inkml:trace contextRef="#ctx0" brushRef="#br2" timeOffset="83702.311">5667 14446 488 0,'0'-10'264'0,"-6"7"-184"0,6 3-28 0,0 0-32 15,-3 3-8-15,3-1-4 16,0 6 4-16,0 3 0 16,3-1-4-1,0 4 0-15,3-1 0 16,-3 0-4-16,3 0 4 15,0-2-4-15,3-1 0 0,-3-2 0 16,0 0 0-16,2-2 0 16,-2-4-4-16,3-4 0 15,0-4 0-15,0-2 4 16,0 0-4-16,-3-2 0 16,0-3 4-16,-3-6-4 0,0 3 0 15,-3 3 0-15,-3 2 0 16,0-2 0-16,-6 11 0 15,-3 2-4-15,-3 2 4 16,0 9-16-16,-2 2-8 16,-1 6-84-1,0-1-240-15,3 11 108 16,3 0-16-16</inkml:trace>
  <inkml:trace contextRef="#ctx0" brushRef="#br2" timeOffset="86684.735">18195 13576 432 0,'0'-6'224'0,"-12"-1"-136"0,12 7-4 0,0 0-48 15,0 0 4-15,0 0-28 16,0 0 4-16,0 0 0 15,-3-3-8-15,3 3-4 32,0 0 0-32,0 0 0 0,0 0 4 15,0 0-4-15,0 0 0 16,0 0 0-16,0 0 0 16,0 3-4-16,0 2 4 0,0 3 0 15,0 5-4-15,0 3 4 16,0 2-4-1,0 4 4-15,0-1-4 0,3 3 4 16,-3-3-4-16,3 0 0 16,0 0 4-16,0-2-4 15,0-1 0-15,0 1 0 16,0-1 0-16,0 3 0 16,0-7 0-16,-1-1 0 0,1-3 0 31,0-2-4-31,0 0 4 0,0-3-16 15,0 1-12-15,0-1-64 16,-3-2-208-16,0 2 20 16,0 3-12-16</inkml:trace>
  <inkml:trace contextRef="#ctx0" brushRef="#br2" timeOffset="92918.34">18025 14131 328 0,'0'-2'176'0,"-6"-4"-96"0,6 6 0 16,0 0-16-16,0 0 8 16,-6-2-36-16,3 2-8 0,-3 0-4 15,0 0-4-15,0 0-12 16,0 0 0-16,0 0 0 31,0 0-4-31,0 2 4 0,0 1 0 16,0 5-4-16,1 0-4 15,-1 5 4-15,3-2 0 16,0 2 4-16,0 3-4 16,0 0 0-16,3 2 0 15,0 1 0-15,0-1 0 16,3 1 0-16,0 2 0 0,3-2-4 15,3-1 4-15,-1 1-4 16,4-4 4-16,3-1-4 16,3-6 4-16,0-3-4 15,0-2 0-15,6-6 0 16,-4 0 0-16,1-2 4 16,-3 0-4-1,0-6 0-15,-3 1 0 16,3-6 0-16,-3-3 0 0,0 1 0 15,-4-6 0-15,-5 3 0 16,0 2 0-16,-6-2 0 16,-6 2 0-16,-6 1 0 15,-2 2 0-15,-4 3 0 16,0 2 0-16,-3-2 0 0,0 5 0 16,3 3 0-16,0-1 0 15,4 4-4-15,-4-1-4 16,6 3-4-16,3 0-8 15,3 0-20-15,0 0-28 16,6 3-332-16,3 2-60 16</inkml:trace>
  <inkml:trace contextRef="#ctx0" brushRef="#br2" timeOffset="93202.813">18299 14422 680 0,'0'14'236'0,"0"-25"-208"0,0 11-4 0,0 0-16 16,0 0 4-16,0 0-4 15,3 0-4-15,-3-3-4 16,3 1 4-16,0-1-4 0,-3-2 0 15,3 2 0 1,0 1-4-16,-3-1-8 16,3 0-8-16,-3 3-28 15,0-2-56-15,0-1-296 16,3 0-12-16</inkml:trace>
  <inkml:trace contextRef="#ctx0" brushRef="#br2" timeOffset="93766.084">18462 14174 696 0,'-2'-8'228'0,"2"5"-212"0,0 3 0 0,2-3-12 0,1 1 0 15,3-1 0-15,3 1 0 16,0-1-4-16,0 0 4 16,3-2 0-16,0 2 0 15,3 1-4-15,-6-1 0 16,0 3 0-16,0 0 0 31,-3 0 0-31,0 0 0 0,0 0 4 16,-3 0-4-16,-1 0 4 15,1 3-4-15,-3 2 0 16,0 3 4-16,0 0-4 16,0 2 4-16,0 1-4 15,-3 2 0-15,1 3 4 16,-1 0-4-16,3 0 4 0,-3 0 0 15,3 0-4-15,-3 2 0 0,3 3 0 16,0 0 0-16,0-2 0 16,0 0 0-16,0-4 0 15,0-1 4-15,0-4-12 16,0-2 4-16,3-5-28 31,0-3-4-31,0-6-164 16,-3-1-184-16,2-1 224 0,-2-3-16 15</inkml:trace>
  <inkml:trace contextRef="#ctx0" brushRef="#br2" timeOffset="93959.134">18543 14301 728 0,'3'-6'208'0,"0"6"-192"15,-3 0-4-15,3 0-8 16,0 0 4-16,3 6-8 15,0-4 0-15,0-2 0 16,3 0 4-16,-1 0-16 16,1 0 0-16,0 0-28 0,0 0-44 15,3-2-308 1,0-4-32-16</inkml:trace>
  <inkml:trace contextRef="#ctx0" brushRef="#br2" timeOffset="94266.378">18781 14184 624 0,'-6'-2'260'0,"0"4"-236"0,6-2-4 16,0 3-4-16,0 2-4 16,0 1-4-16,3 4 0 15,0-2 0-15,3 3-4 16,3-1 4-16,0 3-4 0,0-2 0 15,0 2 0-15,0-2-4 16,-3-1 0-16,0 1 0 16,-1-3 0-16,-2 0 0 15,0-3 0-15,-3 0 0 16,-3 1 0-16,-3-4-4 16,-2-2 0-1,-1-2-12-15,-3-1 0 16,0-5-36-16,0-2-68 15,3-4-264-15,3-2-8 16</inkml:trace>
  <inkml:trace contextRef="#ctx0" brushRef="#br2" timeOffset="94466.765">18799 14134 680 0,'3'-8'236'0,"12"0"-204"0,-12 6-8 15,0-1-16-15,6 0 4 16,-1 1-8-16,4-1 0 15,0 0-4-15,0 3 4 32,6 0-16-32,-3 0-4 0,-3 0-20 15,-3 0-36-15,0 3-316 16,-3 2-68-16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4:00:12.951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C492DC46-AD88-4085-BB28-8A8FAB7F73B4}" emma:medium="tactile" emma:mode="ink">
          <msink:context xmlns:msink="http://schemas.microsoft.com/ink/2010/main" type="writingRegion" rotatedBoundingBox="19195,9411 19218,9411 19218,9464 19195,9464"/>
        </emma:interpretation>
      </emma:emma>
    </inkml:annotationXML>
    <inkml:traceGroup>
      <inkml:annotationXML>
        <emma:emma xmlns:emma="http://www.w3.org/2003/04/emma" version="1.0">
          <emma:interpretation id="{A18F7355-E119-4976-B5D4-4FCA8651D0E1}" emma:medium="tactile" emma:mode="ink">
            <msink:context xmlns:msink="http://schemas.microsoft.com/ink/2010/main" type="paragraph" rotatedBoundingBox="19195,9411 19218,9411 19218,9464 19195,94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C2F99F-F82C-49FE-AC3D-7D18AFE52C12}" emma:medium="tactile" emma:mode="ink">
              <msink:context xmlns:msink="http://schemas.microsoft.com/ink/2010/main" type="line" rotatedBoundingBox="19195,9411 19218,9411 19218,9464 19195,9464"/>
            </emma:interpretation>
          </emma:emma>
        </inkml:annotationXML>
        <inkml:traceGroup>
          <inkml:annotationXML>
            <emma:emma xmlns:emma="http://www.w3.org/2003/04/emma" version="1.0">
              <emma:interpretation id="{AD1A3E75-D3C0-443D-BBCF-0AFB5121D1E0}" emma:medium="tactile" emma:mode="ink">
                <msink:context xmlns:msink="http://schemas.microsoft.com/ink/2010/main" type="inkWord" rotatedBoundingBox="19195,9411 19218,9411 19218,9464 19195,9464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J</emma:literal>
                </emma:interpretation>
                <emma:interpretation id="interp4" emma:lang="en-US" emma:confidence="0">
                  <emma:literal>\</emma:literal>
                </emma:interpretation>
              </emma:one-of>
            </emma:emma>
          </inkml:annotationXML>
          <inkml:trace contextRef="#ctx0" brushRef="#br0">19213 9464 4 0,'-18'-53'12'0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9T23:19:53.280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605B9C6B-C064-4791-B778-C8A97C3A0B97}" emma:medium="tactile" emma:mode="ink">
          <msink:context xmlns:msink="http://schemas.microsoft.com/ink/2010/main" type="writingRegion" rotatedBoundingBox="5383,4390 16853,4149 16872,5045 5402,5286"/>
        </emma:interpretation>
      </emma:emma>
    </inkml:annotationXML>
    <inkml:traceGroup>
      <inkml:annotationXML>
        <emma:emma xmlns:emma="http://www.w3.org/2003/04/emma" version="1.0">
          <emma:interpretation id="{447275CB-02D0-4FF4-AB65-9C168E9EB838}" emma:medium="tactile" emma:mode="ink">
            <msink:context xmlns:msink="http://schemas.microsoft.com/ink/2010/main" type="paragraph" rotatedBoundingBox="5383,4390 16853,4149 16872,5045 5402,52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9BF052-1FB6-482D-8796-103CD0EC2E12}" emma:medium="tactile" emma:mode="ink">
              <msink:context xmlns:msink="http://schemas.microsoft.com/ink/2010/main" type="line" rotatedBoundingBox="5383,4390 16853,4149 16872,5045 5402,5286"/>
            </emma:interpretation>
          </emma:emma>
        </inkml:annotationXML>
        <inkml:traceGroup>
          <inkml:annotationXML>
            <emma:emma xmlns:emma="http://www.w3.org/2003/04/emma" version="1.0">
              <emma:interpretation id="{EFFDB064-6FEC-449A-8617-16C32D0C8BF2}" emma:medium="tactile" emma:mode="ink">
                <msink:context xmlns:msink="http://schemas.microsoft.com/ink/2010/main" type="inkWord" rotatedBoundingBox="5383,4390 9843,4296 9859,5031 5399,5125"/>
              </emma:interpretation>
              <emma:one-of disjunction-type="recognition" id="oneOf0">
                <emma:interpretation id="interp0" emma:lang="en-US" emma:confidence="0">
                  <emma:literal>Move in too</emma:literal>
                </emma:interpretation>
                <emma:interpretation id="interp1" emma:lang="en-US" emma:confidence="0">
                  <emma:literal>More into</emma:literal>
                </emma:interpretation>
                <emma:interpretation id="interp2" emma:lang="en-US" emma:confidence="0">
                  <emma:literal>Moment on</emma:literal>
                </emma:interpretation>
                <emma:interpretation id="interp3" emma:lang="en-US" emma:confidence="0">
                  <emma:literal>Move into</emma:literal>
                </emma:interpretation>
                <emma:interpretation id="interp4" emma:lang="en-US" emma:confidence="0">
                  <emma:literal>Motint0Q</emma:literal>
                </emma:interpretation>
              </emma:one-of>
            </emma:emma>
          </inkml:annotationXML>
          <inkml:trace contextRef="#ctx0" brushRef="#br0">5399 5120 616 0,'0'0'264'0,"0"-3"-224"0,0 3-12 15,0-3-16-15,0-2 4 16,0 0-4-16,0 0-4 0,3-1-4 15,3-4 0-15,-3-1 0 16,3-7-4-16,0-1 4 16,0-2-4-16,3-3 0 15,0-8 0-15,0-2 0 16,2-8 0-16,1 2 0 16,0 0 0-1,0 0 0-15,-3 1 0 16,-3 2 0-16,-3 5 0 0,3 3 0 15,-6 0 0-15,0 5 0 16,0 8 0-16,0 0 0 16,0 3 0-16,0 8 0 15,0 7 0-15,0 6 0 16,3 6 4-16,-3 4-4 0,3 3 0 16,0 11 0-16,-3 5 4 15,6 3-4-15,0 2 0 16,3 6 0-16,0-3 0 15,3-3 0-15,2-2 0 16,1-3 0-16,0-3 0 16,3-5 0-16,-3-5 0 0,0-5 4 15,0-9-4-15,0-5 0 16,-1-13 0-16,1-7 0 31,3-4 0-31,-3-5 0 16,0-5 0-16,0-5 0 15,-3-6 0-15,0 3 0 16,-3 3 0-16,0-3 0 0,-4-3 0 16,-2 6 0-16,0 4 0 15,0 4 0-15,-3 2 0 0,0 6 0 16,0-1 0-16,3 6 0 16,0 2 0-16,0 6-4 15,0 5 4-15,0 3 0 16,3 5 4-16,-3 2-8 15,0 1 4-15,3 5 4 16,-3-1-4-16,3 4 0 16,0 0 0-16,0 2 0 15,0 3 0-15,0-1 0 16,3 4 0-16,0-3 0 16,0-1 0-16,0-1 0 15,0-4 0-15,-1 3 0 16,1-5 0-16,0 3 0 15,0-3 0-15,0-6 0 16,0-2 0-16,-3-3-4 16,0-2-8-16,0-3-44 15,0-5-80-15,3-1-256 16,0-4-16-16</inkml:trace>
          <inkml:trace contextRef="#ctx0" brushRef="#br0" timeOffset="600.987">6179 4855 656 0,'0'8'252'0,"-3"-3"-228"0,3-5-4 0,-3 0-8 16,3 3 0-16,0 0 0 15,0 2-4-15,0 0-4 16,3 0 4-16,0 3-4 16,0 0-4-16,3 6 4 15,0-4-4-15,0 3 4 16,3 3-4-16,0 0 0 0,-1-3 0 15,-2 1 0-15,0-4 0 16,3 1 0-16,0-1 0 0,3-2 0 16,0-5 0-16,3 0 0 15,3-3 4-15,3 0-4 16,-4-6 0-16,1-2 0 31,0-2 0-31,-3-3 0 16,0-1 0-16,0-2 0 0,-3 1 0 0,-3-4 0 15,-3-2 0-15,-3-3 0 16,-6 3 0-16,-3 2 0 16,-6 1 0-16,-6 2 0 15,-3 3 0 1,0 2 0-16,0 6 0 0,-2 2 0 16,-7 6 0-16,6 2 0 15,0 6 0-15,3 2-4 16,3 0 0-16,7 0-12 15,2 1-12-15,6-1-108 16,6-3-308-16,3 9 260 16,0-3-8-16</inkml:trace>
          <inkml:trace contextRef="#ctx0" brushRef="#br0" timeOffset="1317.512">6893 4665 624 0,'0'-6'264'0,"-3"4"-224"0,0-4-8 15,0 4-20-15,0-4 4 0,-3 1-8 16,0 0 0-16,0 0-4 16,-3-1-4-16,4 1 4 15,-1 2-4-15,0 1 0 16,-3 2 0-16,0 0 0 0,0 2 0 16,-6 4 4-1,-3-1-4-15,3 0 0 16,0 3 0-16,-3 3 0 15,1 2 4-15,2 3-4 0,0 2 0 16,3 4 0-16,0 1 0 16,3 4 0-1,3-3 0-15,3-1 0 16,0 1 0-16,3-3 0 16,3 1 0-16,3-1 0 15,3 3 0-15,0-6 4 16,3-2-4-16,3 0 0 15,3 0 0-15,-4-3 0 16,1-3 0-16,3 1 0 0,3-3 0 16,3-3 0-16,0-2 0 15,0 0 0-15,-1-3 0 16,-2 0 0-16,0-3 0 0,0-2-4 16,-3-1 4-16,0-2-4 15,-7-2-8-15,-2-3-40 16,-3-1-60-16,0 1-288 15,-6-3-36-15</inkml:trace>
          <inkml:trace contextRef="#ctx0" brushRef="#br0" timeOffset="1648.9">6584 4919 880 0,'0'5'112'0,"3"-10"-100"16,0 5-4-16,5-3-8 0,4 3 4 16,6-5-4-16,3 5 4 0,0-3-4 15,0 0 0-15,3 1 0 31,-1-1 0-15,16 0 0 0,-3 1 0-16,-3-4 0 15,-7 1 0-15,-2 0 0 16,-3 0-4-16,-3-1-16 16,-6 1-16-16,-3 0-276 0,-3 2-312 15</inkml:trace>
          <inkml:trace contextRef="#ctx0" brushRef="#br0" timeOffset="2403.687">7268 4702 608 0,'0'-3'268'0,"-3"0"-224"0,3 3-16 16,0 0-16-16,0 0 4 15,0 0-8-15,0 0 0 16,-3 3 0-16,3 2-4 16,0 3 0-16,0 5 0 15,0 3-4-15,3 5 4 16,0 1-4-16,3-1 0 0,-3 0 4 15,3 0-4-15,0-2 0 16,0-3 0-16,0-1-4 16,-3 4 4-16,0-6-12 15,0-5-4-15,0-3-56 16,-3-5-164-16,3-2-84 31,3-9-16-31</inkml:trace>
          <inkml:trace contextRef="#ctx0" brushRef="#br0" timeOffset="2930.107">7459 4675 792 0,'-9'0'164'0,"0"13"-152"0,6-10 4 15,3 2-4-15,0 3-4 16,0 6-8-16,0 1 4 15,3 1 0 1,0 3-4-16,0-3 0 16,0 0 4-16,0-3-4 15,0-3 0-15,0 1 0 16,0-3 0-16,0-3 4 16,0-2-4-16,0-3 0 15,0-5 0-15,3-3 0 0,-4-3 0 16,1-2 0-16,0 0 0 0,0-1 0 31,3-2 0-31,0 1 0 0,0 1 0 0,0 1 0 16,3 3 0-16,0-1 0 15,3 3 0-15,0 0 0 16,3 0 0-16,0 3 0 16,3 2 0-16,-4 3 0 15,1 3 0-15,0 2 0 16,3 3 0-1,-3 3 0-15,0 5 0 0,0-1 0 16,-3 4 0-16,-4 5 0 16,1-3 0-16,-3 0 0 15,0 0 0-15,-3-2 0 0,3-6 0 16,-3 0-4-16,0-2 0 31,-3-3-20-31,0-6-8 0,0-2-140 16,0-8-268-16,6-5 280 0,0-5-8 15</inkml:trace>
          <inkml:trace contextRef="#ctx0" brushRef="#br0" timeOffset="3206.253">7923 4413 784 0,'-3'3'168'0,"-3"37"-148"16,6-35 0-16,0 5-12 15,0 6 0-15,3 3-4 16,0 5 0-16,0-1-4 31,3 4 4-31,0 5-4 0,3-1 0 16,-3 1 0-16,0 0 0 0,0 0 0 16,0-1 0-16,0-4 0 15,-3-3-4-15,0-6-4 16,0-2-4-16,-3-5-36 15,0-6-52-15,-3-5-292 16,3 0-48-16</inkml:trace>
          <inkml:trace contextRef="#ctx0" brushRef="#br0" timeOffset="3453.8">7849 4723 688 0,'3'-8'232'0,"-6"8"-196"0,3 0-8 0,0 0-16 16,3 0 0-16,3-3-8 16,2 3-4-16,4 0 4 15,3 0-4-15,3 0 0 16,0 0 4-16,3 0-4 16,-3 0 0-16,-1 0-4 15,1 0 4-15,0-2-16 0,-3-4-8 16,0 1-108-16,0 0-304 15,3 2 244-15,0 3-8 16</inkml:trace>
          <inkml:trace contextRef="#ctx0" brushRef="#br0" timeOffset="4564.814">8661 4352 808 0,'-9'0'152'0,"9"3"-136"16,0-3 0-16,-3 0-8 0,0 3 0 16,0-1-4-16,0 4-4 15,-3 2 4-15,-3 5-4 16,0 3 4-16,1 5-4 0,-4 0 0 16,-3 8 0-16,0-2 0 15,-3-1 0-15,-3 0 0 31,0 1 0-31,4 2 4 16,-1 0-4-16,0-2 0 16,3-1 0-16,0 1 0 15,0-4 0-15,-3 1 0 16,6-5 0-16,0-3 0 0,1-3 0 16,2-3 0-16,0 1 0 15,0-3 0-15,3 0 0 0,0-3 0 16,0 3 0-16,0-3 0 15,3 1 0-15,0-4 0 16,0 1 0-16,0 0 0 16,3-1 0-16,0 1 0 15,3-1 0-15,0 1 0 16,3 0 0 0,3-1 0-16,0 1 0 15,3 0 0-15,0-1 0 16,3 1 0-16,5 0 0 15,7 2 0-15,-3-2 0 16,3-1 0-16,0 1 0 16,-1-3 0-16,1 3 0 0,3-3 0 15,0 2 0-15,5-2 0 16,-2 0 0-16,-3-2 0 16,0 2 0-16,-4-3 0 15,-2 0 0-15,-3 1 0 0,-3-1 0 16,0-2 0-16,-3 2 0 15,3 0 0-15,-7 1 0 16,1-1 0-16,-3 0 0 0,0 1 0 16,-3-1 0-16,0-2 0 15,0 0 0-15,-3-1 0 16,0-2 0-16,0 0 0 16,0-2 0-16,0-1 0 15,-3 1 0-15,0-1 0 31,0-2 0-31,-3 0 0 0,0-1 0 16,0-2 0-16,0-2 0 16,0 2 0-16,0 0 0 15,0-5 0-15,-3 0 0 16,-3 0 0-16,0 0 0 0,-3-3 0 16,-3-3 0-16,-2 3 0 15,-1 3 0-15,0 0 0 16,-3 0 0-16,3 0 0 0,0 0 0 15,3 2 0 1,4 1 0-16,-1 2 0 16,3 2 0-16,0 1 0 15,3 3 0-15,0 2 0 16,0 0 0-16,0 3-4 16,3-1 0-16,0 1-12 15,0 2-16-15,3 3-192 16,0 0-312-16,3 0 440 0,3-2-12 15</inkml:trace>
          <inkml:trace contextRef="#ctx0" brushRef="#br0" timeOffset="6426.298">9194 4508 576 0,'-9'0'272'0,"-3"-7"-236"16,9 1-8-16,0 4-8 15,0-1 0-15,-3 0-12 0,0 1 0 16,0 2 0-16,0 2-4 16,0 6 0-16,0 3 4 0,0 2-4 15,1 8 0-15,-1 0 0 16,0 1 0-16,3 4-4 16,3 0 4-16,3 4-4 15,0-1 4-15,3 0-4 16,2 0 0-1,7 3 4-15,3-6-4 0,3 1 0 0,6-1 0 16,3 0 0 0,2 4 0-16,-2-7 0 15,6-1 0-15,0-4 0 16,-1 1 0-16,1-6 0 16,0-3 4-16,-4-2-4 15,1-2 0-15,0-6 0 16,-3-3 0-16,-4-5 0 15,1-3 0-15,0-2 0 0,-3-3 0 16,0-5 0-16,-1-5 0 16,-2-3 0-16,3-3 0 15,-9 3 0-15,-3 0 0 0,0-3 0 32,-3 0 0-32,-3 3 0 0,-6-3 0 0,-6 1 0 15,-3-1 0-15,-3-5 0 16,-6 2 0-16,-3 4 0 15,-6 2 0-15,1-1 0 16,-7 4 0-16,-3 5 0 16,0 2 0-16,1 6 0 15,-7 5 0-15,-3 5 0 16,1 3 0-16,-1 0 0 0,3 3 0 16,4 0 0-16,-1 2 0 15,6 6 0-15,4 2 0 16,2 3 0-1,3 2 0-15,6 3 0 16,6-2 0 0,6-1-4-16,6 1 4 0,6 0 0 15,6-4 0-15,3-1-4 16,6-4-4-16,6-2-12 16,2-3-8-16,-2-5-88 15,0-2-240-15,6-1 124 16,-4-2-8-16</inkml:trace>
          <inkml:trace contextRef="#ctx0" brushRef="#br0" timeOffset="7345.206">9384 4538 504 0,'-3'-3'272'0,"0"-2"-216"0,3 5-16 0,0 0-12 15,0 0-12-15,0 0 4 16,0 0-4-16,0 0-4 15,0 2 0-15,3 1-4 32,0 5 0-32,0 0 0 0,3 5-4 15,0 3 0-15,0 0 0 0,0 2-4 16,0-2 4-16,0 0-4 16,0 0 0-16,0 0 0 15,-3-3 0-15,0 0 0 31,0-2-4-31,0-1-4 0,-3-4-4 0,-3-4 0 16,3-2-4 0,-6-5 0-16,-3 0 0 15,0 0 12-15,-3-1 0 16,0 1 12-16,3 0 0 16,0 2 4-16,4 0 4 15,-1 1-8-15,6 2 4 16,0 0-8-16,3 2 4 0,0 1-4 15,2-3 0-15,4 0 0 16,3 0-4-16,0-3 0 16,3-2 4-16,3-3-8 15,3-2 4-15,-3-4 0 16,-1 1 0 0,-2 0 0-16,-3 2 0 0,0 3 0 0,0-2 0 15,-6 2 4-15,0 3-4 16,-3 2 0-16,0 6 0 15,0-1 0-15,0 6 0 16,0 5 0-16,0-2 4 16,0 2-4-16,0 0 0 15,0 1 0 1,0 1 0-16,0 1 0 16,-3 0 0-16,3 0 0 15,0 0 0-15,0-3 0 16,0 0 0-16,-3-2 0 15,3-3 0-15,-3 0-12 0,0-5-4 0,0-1-64 32,0-4-216-32,3 2 0 0,3-3-20 15</inkml:trace>
        </inkml:traceGroup>
        <inkml:traceGroup>
          <inkml:annotationXML>
            <emma:emma xmlns:emma="http://www.w3.org/2003/04/emma" version="1.0">
              <emma:interpretation id="{7D24C6DE-35AF-4B64-8B2F-0615E39F6230}" emma:medium="tactile" emma:mode="ink">
                <msink:context xmlns:msink="http://schemas.microsoft.com/ink/2010/main" type="inkWord" rotatedBoundingBox="12806,4242 16853,4157 16872,5045 12825,5130"/>
              </emma:interpretation>
              <emma:one-of disjunction-type="recognition" id="oneOf1">
                <emma:interpretation id="interp5" emma:lang="en-US" emma:confidence="0">
                  <emma:literal>o_o=0.(Mo)</emma:literal>
                </emma:interpretation>
                <emma:interpretation id="interp6" emma:lang="en-US" emma:confidence="0">
                  <emma:literal>000-0M)</emma:literal>
                </emma:interpretation>
                <emma:interpretation id="interp7" emma:lang="en-US" emma:confidence="0">
                  <emma:literal>o_o=0_(Mo)</emma:literal>
                </emma:interpretation>
                <emma:interpretation id="interp8" emma:lang="en-US" emma:confidence="0">
                  <emma:literal>0000-0m)</emma:literal>
                </emma:interpretation>
                <emma:interpretation id="interp9" emma:lang="en-US" emma:confidence="0">
                  <emma:literal>0_o=0.(Mo)</emma:literal>
                </emma:interpretation>
              </emma:one-of>
            </emma:emma>
          </inkml:annotationXML>
          <inkml:trace contextRef="#ctx0" brushRef="#br0" timeOffset="24413.002">13016 4501 480 0,'-3'-8'256'0,"-12"0"-164"15,15 8-40-15,-3-3-32 0,-3 0-8 16,3 1-4-16,-3-1 0 0,0 3 8 15,-3 0-4-15,0 0-8 16,0 3 0-16,0-1 4 16,-3 1-4-16,0 2 0 15,1 3 0-15,-1 0-4 16,0 3 4-16,0-1 0 31,3 4-4-31,0 1 8 0,0 1-4 16,0 0 0-16,3 0-4 15,0 5 0-15,3-2 4 16,3-1-4-16,0 1 0 16,3 2 0-16,3-2 4 15,0-1-4-15,3 1 0 16,3 2 0-16,3-3 0 0,0-2 0 16,3-3 4-16,-1-2-4 15,1 0 0-15,3-4 0 16,3-1 0-16,0-6 0 15,-3-3 0-15,-1-2 0 16,1-3 0-16,0-3 0 0,0-5 0 16,0 1 0-16,0-4 0 0,-4 0 0 15,1-2 0-15,-3 0 0 16,-3 3 0-16,-6-4 0 16,-3 1 0-16,-3 0 0 15,-6 0 0-15,-6-3 0 16,0 0 0-16,-3 1 0 31,-2 1 0-31,-4 4 0 0,0 2 0 16,-3 3 0-16,0 5 0 15,0 0 0-15,1 5 0 16,-4 6-8-16,6 2 0 16,3 6-32-16,0 2-20 15,6 0-332-15,9 11-96 0</inkml:trace>
          <inkml:trace contextRef="#ctx0" brushRef="#br0" timeOffset="24693.979">13096 4887 848 0,'3'5'128'0,"3"8"-112"0,-3-10-4 0,0-3-4 15,6 3-4-15,3 2-4 16,3-2 0-16,2-1 4 16,1 1-4-16,3-3 0 15,0 3 0-15,3-3 0 16,-3 0 0-16,2 0 0 0,-2 0 0 16,-3 0-4-1,-3-3 0-15,0 0-24 16,-3 1-4-16,-3-6-304 15,3 0-256-15</inkml:trace>
          <inkml:trace contextRef="#ctx0" brushRef="#br0" timeOffset="25629.944">13557 4834 624 0,'-3'-8'260'0,"-12"3"-232"0,13 2-8 16,-1 0-4-16,-3 3 0 16,0 0-8-16,0 0 0 15,3 3-4-15,-3 2 4 16,0 6-4-16,0 0 4 0,0 2-8 31,0 0 4-31,3 0 0 16,0 3-4-16,3 3 4 15,0-4-4-15,3 1 0 16,3-2 0-16,3-1 4 16,0 0-4-16,0-2 0 0,6-1 0 15,-1-2 0 1,4-3 0-16,-3-5 0 0,3-5 0 0,0-5 0 15,3-1 4-15,0-5-4 16,-4 0 0-16,1-2 0 16,0-6 0-16,-6-5 0 15,-3 2 0-15,-6 1 0 16,-6-1 0-16,-3 4 0 31,-6 1 0-31,0 1 0 0,-6 5 0 16,-2 3 0-16,-4 3 0 0,0 4 0 15,0 4 0-15,0 4-4 16,0 6 4-16,4 5-4 0,2 6 0 31,6 5-24-31,3 0-8 16,6-1-312-16,3-1-236 0</inkml:trace>
          <inkml:trace contextRef="#ctx0" brushRef="#br0" timeOffset="27060.445">13977 4501 680 0,'-3'-8'236'0,"3"0"-204"0,0 8-12 16,0 0-8-1,0 0-4-15,3 0 4 16,3 0-8-16,3 0 0 16,0-3-4-16,3 3 0 0,0 0 0 15,0 0 0-15,2-3 0 16,-2 1 0-16,3-4 0 16,-3 1-8-1,0 0-8-15,-3 0-16 0,0-3-12 0,-6 5-336 16,0-2-124-16</inkml:trace>
          <inkml:trace contextRef="#ctx0" brushRef="#br0" timeOffset="27372.299">13906 4598 776 0,'-6'-5'176'0,"9"5"-164"0,-3 0 0 0,3 0 0 16,0 0-4-16,5 0-4 16,7 0 0-16,-3 0-4 0,6 0 4 15,0-2-4-15,3-1 0 16,3 0 0-16,-1 1 0 15,-2-4 0-15,-3 1-4 16,-3 2-8-16,-3 1-4 0,0-1-16 16,-3 0-20-16,-3 3-344 31,-3 0-84-31</inkml:trace>
          <inkml:trace contextRef="#ctx0" brushRef="#br0" timeOffset="27856.748">13986 4715 720 0,'-9'-5'212'0,"9"5"-192"0,0 0 0 0,0 0-8 16,0 0-4-16,3 0 0 15,3 0 0-15,3 0-8 0,0 0 4 16,3 0-4-16,0 0 0 16,3 0 0-16,-1-3 0 15,1 3 0-15,0 0 0 16,-3-3 0-16,0 1 0 15,0-1-12-15,-3 0 0 16,0 3-28-16,-3-2-40 0,3-1-316 16,-9 8-60-1</inkml:trace>
          <inkml:trace contextRef="#ctx0" brushRef="#br0" timeOffset="28978.18">14560 4546 488 0,'-14'-8'264'0,"-4"-8"-172"0,15 16-32 0,-3 0-44 15,0-3 4-15,3 0-8 16,-3 1 0-16,6 2-8 16,-3 0 4-16,0 2-4 15,0 4 0-15,0 2 0 16,0 2 0 0,0 3 4-16,0 3-4 15,3 0 0-15,0 3 0 16,0 5-4-16,3-3 4 15,3 3-4-15,3 2 0 16,0 0 4-16,3-2-4 16,3 0 0-16,2-3 0 15,1-5 0-15,3-3 0 0,3-2 0 16,-3-6 0-16,3-2 0 16,-1-6 0-16,4-5 0 15,3-5 0-15,-3-3 0 0,0-2 0 16,-4-1 0-16,-2-5 0 15,3 1 0-15,-6-1 4 16,-3-3-4-16,-6 1 0 0,-3-3 0 16,-6-6 0-16,-6 6 0 31,-6 3 0-31,-6-1 0 16,-6 6 0-16,-3 5 0 15,1 3 0-15,-4 0-4 16,0 7 4-16,0 4 0 0,0 4 0 15,4 9-12-15,5 2-4 16,6 8-24-16,0 1-28 16,6 1-328-16,9 4-88 15</inkml:trace>
          <inkml:trace contextRef="#ctx0" brushRef="#br0" timeOffset="29276.089">14912 4725 876 0,'-3'0'116'0,"9"3"-108"0,-3-3 0 15,0 3-4-15,2-3 0 32,4 2 0-32,3 1-4 0,3 0 0 15,3 2 0-15,3 0 0 16,-3-2 0-16,3 0 0 15,-1-1 0-15,4-2 0 16,-3 0 0-16,-3 0 0 16,-3 0 0-16,0 0 0 15,-3-2 0-15,0-1-8 0,-4 0-4 16,-2 1-36-16,-3-1-60 16,0 3-288-16,-3 3-48 0</inkml:trace>
          <inkml:trace contextRef="#ctx0" brushRef="#br0" timeOffset="30008.421">15489 4233 712 0,'-21'0'216'0,"3"3"-196"0,15 0-8 15,-3 2-4-15,0 3 0 0,1 5 0 16,-1 3-4-16,0 5 4 16,3 3 0-16,0 5-4 15,3 3 0-15,3 2 0 16,0 6-4-16,3-6 4 15,2 1-4-15,1 2 0 16,0 0 0 0,3 5 0-16,3-2 4 15,0-3-4-15,3 2 0 16,-3-4 0-16,6-3 0 16,-4-1 0-16,1-2 0 15,0 1 0-15,0-7 0 0,-3-1 0 16,3-7 0-16,0 1 0 15,-3-2 0-15,-4-7 0 16,1 1 0-16,-3-2-4 16,0-4 4-16,0-2-20 15,0-5-16-15,3-3-272 16,6-2-324-16</inkml:trace>
          <inkml:trace contextRef="#ctx0" brushRef="#br0" timeOffset="31660.282">15784 4694 592 0,'-3'-16'268'0,"-3"-5"-224"0,6 13-20 0,0-6-8 16,0-1-4-16,0-9-4 0,0 0 0 15,0-5-4-15,-3 0 0 16,3 0-4-16,0 2 4 15,0-2 0-15,0 5-4 16,0 3 0-16,0 3 0 0,0 2 4 16,0 3-4-16,0 2 0 15,0 6 0-15,0 7 0 16,0 9 4-16,0 5 0 16,0 10 0-16,0 3 0 15,0 3 0-15,3 5-4 16,3-5 0-16,3-3 4 15,3 0-4-15,-1-5 0 16,4 0 4 0,3-6-4-16,0-5 0 0,3-5 0 15,0-8 0-15,3-8 0 16,-1-5 0-16,1-5 0 16,3-14 0-16,-3 0 0 15,-3-2 0-15,-4-3 0 16,-2-3 0-16,-3 8 0 15,-3 3 0-15,-3 3 0 0,-3 5 0 16,0 5 0-16,-3 5 0 16,0 11 0-16,0 8 0 15,0 5-4-15,0 3 4 16,3 11 4-16,0 2-4 16,3 0 0-16,3 8 0 15,0-5 0 1,3-3 0-16,0-3 0 15,0-2 0-15,-1 0 0 16,4 0 0-16,-3-9 0 16,0-1 0-16,-3-4 0 15,0-7-4-15,0-3-4 16,3-3-8-16,0-5-20 0,0-5-12 16,0 0-108-16,-1 0-92 0,1-3 8 15,-3 3-20-15</inkml:trace>
          <inkml:trace contextRef="#ctx0" brushRef="#br0" timeOffset="31976.545">16400 4519 672 0,'0'3'240'0,"-6"7"-212"16,3-7-4-16,0 2-12 15,3 3 4-15,0 3-8 0,0 2 0 16,3 0-4-16,0 0 0 16,3 3-4-16,3-5 4 15,0-1-4-15,3-2 0 16,2-2 0-16,4-4 0 15,-3 1 0 1,3-6 0-16,-3-2 0 16,-3-3 0-16,0 0 0 15,-6-5 0-15,-6-3 4 16,0 3-4-16,-6 0 0 16,-6 2 0-16,-3 0 0 15,-6 4 0-15,-3 1-4 16,-2 4 4-16,5 2 0 0,0 0-4 15,6 2-12-15,3 4-12 0,3-1-104 16,6-3-300-16,12-2 240 16,3-10-20-16</inkml:trace>
          <inkml:trace contextRef="#ctx0" brushRef="#br0" timeOffset="32314.2">16644 4178 828 0,'-9'-16'140'0,"12"16"-124"0,0 0-4 15,0 3-4-15,6 2-4 16,3 5 0-16,3 4 0 0,5 4-4 16,-2 3 4-16,0 3-4 15,0 3 0-15,3 10 0 16,0 0 0-16,-3 5 0 15,-1 3 0-15,-2 0 0 16,-6 3 4-16,-3 2-4 16,-3 5 0-16,-3-7 0 0,-6 2 0 15,0 1 0-15,0-6 0 0,-3-6 0 16,0 1-4-16,-5-8 4 16,2-6-4-16,0-2-24 15,0-6-12-15,3-2-316 16,6 0-232-16</inkml:trace>
        </inkml:traceGroup>
      </inkml:traceGroup>
    </inkml:traceGroup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3:07:36.4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9054 6445 504 0,'-9'0'264'0,"3"-5"-172"0,6 5-36 0,0 0-28 16,0 0-8-16,-3 0-8 16,0-3 4-16,0 1-8 15,3 2 0-15,-3-3-4 0,3-2-4 16,0-1 4-16,0-2-4 15,3 1 4-15,0-4-4 16,0 0 0-16,0-2 0 0,3-3 0 16,0-2 0-16,0-1 0 31,3-5 0-31,0 1 0 16,0-4 4-16,3 1-4 15,-3-3 0-15,0-1 0 16,-3-1 0-16,-1 2 0 15,1-3 0-15,0 0 0 16,0-2 0-16,0-3 0 16,0 2 0-16,0 4 0 15,-3-1 0-15,0 5 0 0,0 4 0 0,0 4 0 16,0 3 0-16,0 3 0 16,-3 0 0-16,0 2 0 15,0 3 0-15,3 3 0 16,0 2 0-16,0 6 0 15,-3 5 0-15,3 5 0 16,0 6 0-16,0 4 0 0,0 6 0 16,0 1 0-16,3 1 0 15,3 4 0-15,0 2 0 16,0 2 0-16,2-4 0 16,1 2 0-16,3-3 0 15,3 1 0-15,0-1 0 16,3-5 0-1,-6-2 0-15,0-4 0 16,-3-4 0-16,-1-6 0 16,1-5 0-16,0-5 0 15,3-9 0-15,0-1 0 16,0-7 0-16,0-4 0 16,0-6 0-16,0-5 0 15,-1-3 0-15,-2-5 0 0,0 0 0 0,-3-3 0 16,0 1 0-16,-3-4 0 15,-3 6 0-15,0 3 0 16,-3 5 0-16,0 5 0 16,0-2 0-16,0 10 0 15,0 0 0-15,0 5 0 32,0 1 0-32,0 4 0 0,3 4 0 15,0 4 0-15,0 9 0 16,0 2 0-16,0 8 0 15,0 3 0-15,0 5 0 16,3 0 0-16,0 0 0 16,0 3 0-16,0 0 0 15,3 2 0-15,-1-2 0 0,1-3 0 16,0-2 0-16,0 2 0 16,0-3 0-16,0-2 0 0,0-3 0 15,3-2 0-15,0-6 0 16,0 0 0-16,0-5 0 15,3-3 0 1,-4-2 0-16,7-3 0 0,3-3 0 0,-3 1 0 16,0-4 0-16,-3 1 0 31,3 0 0-31,-6-3-12 16,-1 0-20-16,1 0-252 15,-3 0-396-15</inkml:trace>
  <inkml:trace contextRef="#ctx0" brushRef="#br0" timeOffset="8068.454">5378 7181 576 0,'-3'0'272'0,"0"-11"-232"0,3 11-12 0,0 0 0 16,0 0-12-16,0 0-4 16,0 0-4-16,0 0 0 15,0 0 0-15,0 0-4 16,0 0 0-16,0 3 0 15,0-1 0-15,3 6-4 16,-3 3 0-16,0 0 4 0,0-1-4 16,3 6 4-16,-3 0-4 15,0 5 0-15,0 3 0 16,0 2 0-16,0 3 0 16,0 3 0-16,0 0 0 15,0-6 0-15,3 1 0 0,0 2 4 31,0 0-4-31,0 0 0 16,0-2 0-16,0 2 0 16,0 0 0-1,0 3 0 1,3-3 0-16,-3-3 0 16,0-2 0-16,0-3 0 15,-3-2 0-15,0-1 0 0,0-2 0 16,3 3 0-16,-3-6 0 0,3-3 0 15,-3 1 0-15,3-3 0 16,0 0 0-16,0-3 0 16,0 0 0-16,0 1 0 15,0-4 0-15,3 1 0 16,0-3 0-16,0 0 0 0,2 0 0 16,1 0 0-1,3 0 0-15,3 0 0 16,3 0 0-16,3 0 0 15,0 0 0-15,3-3 0 0,-1 3 0 16,-2-2 0-16,3-1 0 16,-3 3 0-1,0-3 0-15,-1 3 0 16,1-2 0-16,0-1 0 16,0 1 0-16,0-1 0 15,0-2 0-15,-4-1 0 16,1 1 0-16,0 0 0 15,-6-3 0-15,0 2-4 0,-3-1 4 16,-6-1-40-16,-3 0-48 0,-3 2-308 16,0 4-84-16</inkml:trace>
  <inkml:trace contextRef="#ctx0" brushRef="#br0" timeOffset="8437.765">5453 7567 820 0,'-6'0'144'0,"9"5"-128"0,-3-5 0 0,3 0-8 16,0 3 0-16,2-3-4 15,1 0 0-15,6 3-4 16,6-1 0-16,6-2 0 16,3 3 0-16,3-3 4 15,-4 0-4-15,-5 0 0 16,3 0 0-16,-3 0 0 0,0 0 0 0,0 0 0 16,-4 0 0-16,-2-3-4 15,-3 1 0-15,-3-4-12 16,-3 1-12-16,-3-3-168 15,-6 0-356-15,-3 0 456 16,-3-2-8-16</inkml:trace>
  <inkml:trace contextRef="#ctx0" brushRef="#br0" timeOffset="8750.166">5262 7152 784 0,'-18'-16'168'0,"18"18"-156"15,0-2 4-15,3-2 0 16,3 2-4-16,6 0-8 16,6-3 0-16,3 1-4 0,6-1 4 15,-1 3-4-15,1 0 0 31,9 0 0-31,0 3 0 0,-1-1 0 16,4 1 0-16,-6-1 0 16,-7 1 0-16,1 0 0 15,3-3 0-15,-6 0-4 0,0 0 0 16,-4 0-32-16,-2 0-24 16,0 2-320-1,0 6-140-15</inkml:trace>
  <inkml:trace contextRef="#ctx0" brushRef="#br0" timeOffset="9692.093">6090 8160 576 0,'-12'2'272'0,"3"1"-216"0,6-3-24 0,0 0-4 16,0 3 0-16,3-1-20 0,0-2 4 16,0 0-8-16,0-5-4 15,0 0 4-15,0-1-4 16,3 1 0-16,0-3 0 16,0-5 0-16,0-8 0 15,3-6 0-15,0-4 0 16,0-4 0-1,2-2 0-15,-5 8 0 16,0 3 0-16,0 2 0 0,-3 3 0 0,0 2 0 16,0 1 0-16,0 2 0 15,0 5 0-15,3 3 0 32,0 3 4-32,0 2-4 15,0 3 0-15,0 6 0 0,3 7 0 0,0 5 0 16,0 9 0-16,0 2 0 15,3 0 0-15,0 0 0 16,0 0 0-16,3-5 0 16,0-5 0-16,0-1 0 15,-3-2 0-15,-1 0 0 16,1-6 0-16,0-2 0 0,0-2 0 16,3-1 0-16,0-5 0 15,0-8 0-15,0-8 0 16,-3-8 0-16,0-5 0 15,3-5 0-15,-3 2 0 16,-4 3 0-16,1 2 0 31,-3 1 0-31,-3 2 0 0,0 0 0 16,0 8 0-16,0 1 0 16,0 4 0-16,0 6 0 15,0 5 0-15,0 2 0 16,0 4 0-16,0 7 0 15,3 5 0-15,0 6 0 16,3 3 0-16,0 2 0 0,3 0 0 0,3-3 0 16,0 1 0-16,3-3 0 15,0-6 0-15,0-5 0 16,0-2 0-16,-1 0 0 16,1-1 0-16,0-2 0 15,0 0 0-15,0-5 0 31,0-3 0-31,6-6 0 0,-6-2 0 16,-1-2-8-16,-2-3-8 0,0-3-208 16,0 5-536-16</inkml:trace>
  <inkml:trace contextRef="#ctx0" brushRef="#br0" timeOffset="29694.425">6792 7226 384 0,'0'-11'200'16,"-3"9"-120"-16,3 2 8 0,0 0-8 16,0-6-32-16,0 6-20 15,0 0-12-15,-6-5 0 0,6 2 0 16,0 3-12-1,0 0 4-15,0 0-4 0,0 0 4 16,0 0 0-16,0 3-4 16,-3 0 0-16,3 2 4 15,-3 3-8-15,3 2 4 16,0 4-4-16,3 2 4 16,-3 5-4-16,0 2 0 0,3 4 0 15,3 2 4-15,-3 3-4 16,3-3 0-16,3-3 0 0,0-2 4 15,0 0-4-15,3 0 0 16,2 2 0-16,1-5 0 16,0 1 0-16,3-4 0 15,0-2 0-15,0 0 4 32,3-3-4-32,-3-2 0 0,-1-1 0 15,1-2 0-15,3 0 0 16,0-3 0-16,0-2 0 15,3-3 0-15,-1-3 0 16,1-2 0-16,0-8 0 0,-3 0 0 16,-3-1 0-1,0 1 0-15,-4-5 0 0,4-1 0 16,-6-5 0-16,0-2 0 16,-3-6 0-16,0 3 0 0,0 0 0 15,-3 0 0-15,-3 0 0 16,0 0 0-16,0 0 0 15,-3 2 0-15,0 3 0 32,0 0 0-32,0 1 0 15,0-4 0-15,0 3 0 0,0 3 0 16,0 3 0-16,0 2 0 16,0 3 0-16,0 2 0 15,0 0 0-15,0 3 0 16,0 1-4-16,0 1 0 15,0-2-8-15,0 0-12 0,0 6-36 16,0 2-100-16,0 8-208 16,0 0-8-16</inkml:trace>
  <inkml:trace contextRef="#ctx0" brushRef="#br0" timeOffset="30730.127">7750 6871 408 0,'9'-21'216'0,"-6"3"-96"16,-3 12-20-16,0 1-56 16,0 0-16-16,-3 2-12 15,-3 3 0-15,0 3-8 16,-3-1 0-16,-2 6 0 0,-1 5-4 16,-3 6 4-16,0 0-4 0,3-1 0 15,3 3 0-15,0-5 0 16,3 0-4-16,3-3 4 15,3 0 0-15,3-2 0 16,3 0-4-16,3-3 0 16,3-1 4-16,3-1-4 0,6-1 4 15,-6 0-4 1,2 1 0-16,-2-4 0 0,-3 1 0 16,0 2 0-16,0-2 0 15,0 2 0-15,0 0 0 16,0 3 0-16,0 0 0 15,0-2 0-15,-4-1 4 32,-2 3-4-32,0 0 0 0,-3 0 0 15,-3 0 0-15,-3 0 0 16,-3 0 0-16,0-1 0 16,1 1 0-16,-7 0 0 0,-3-2 0 15,-3-1 0-15,0-2 0 16,0-1 0-16,0 1 0 15,3-1 0-15,1-2 0 0,2 0 0 16,-3 0-4-16,9 0 0 16,0 0-8-16,6 0-32 15,3 3-32-15,3 0-320 16,9 7-88-16</inkml:trace>
  <inkml:trace contextRef="#ctx0" brushRef="#br0" timeOffset="31448.013">8304 7154 320 0,'0'-8'168'0,"-12"0"-48"0,12 8 8 16,-3-2-32-16,-3-1-40 16,0 1-24-16,0-1-8 15,0 3-12-15,0-3 4 16,0 3-8-16,-3 0 0 15,1 3-4-15,-4 2 4 0,3 6-4 16,-3-1 0-16,0 4 0 16,3 1-4-16,0 4 4 15,-3 5-4-15,3 0 4 16,3 2-4-16,0 3 0 16,0 0 0-16,3 0 0 15,3 6 0 1,0-4 0-16,0 1 4 0,6 0-4 15,3 0 0-15,3 2 0 16,3-5 0-16,0 0 0 16,0-2 0-16,0-3 0 15,0-1 0-15,2-1 0 16,-2-4 0-16,0 1 0 16,-3-3 0-16,0-1 0 0,-3-1 0 15,0-1 0-15,0-3 0 16,0-2 0-16,0-2 0 15,0-4-4-15,-4-4-4 16,1-1-72-16,3-2-244 16,6 5 36-16,3-3-16 15</inkml:trace>
  <inkml:trace contextRef="#ctx0" brushRef="#br0" timeOffset="32032.245">8486 7406 800 0,'-12'2'156'0,"3"12"-140"15,6-12 0-15,3 3-8 0,0 3 0 16,0 3-4-16,3 2 0 16,0 0 0-16,3 3-4 15,3 0 4-15,-1 0-4 16,4 5 0-16,0-2 0 16,3-3 0-16,0 0 4 15,0-3-4 1,0 0 0-16,0-2 0 15,0-1 0-15,-1-2 0 16,7-3 0-16,-3 1 0 16,0-4 0-16,3-2 0 15,0-5 0-15,-3 0 0 16,-1-6 0-16,-2 1 0 16,0-1 0-16,0-5 0 0,-3-2 0 0,-3-4 0 15,0-1 0-15,-6-6 0 16,-6 2 0-16,-3 1 0 15,-6 2 0-15,-3 3 0 16,-6 2 0-16,0 6 0 16,1-3 0-16,-4 5 0 15,0 3 0 1,0 3 0-16,0 0 0 16,-2 2 0-16,2 3-4 15,3 3 0-15,6 2-16 16,3 3-44-16,6 3-124 15,6 5-172-15,3-6-8 0</inkml:trace>
  <inkml:trace contextRef="#ctx0" brushRef="#br0" timeOffset="32364.485">8789 7588 844 0,'6'8'132'0,"9"0"-116"0,-12-8 0 0,3 3-12 16,3-1 0-16,0 4 0 16,0-4-4-16,-3 4 0 15,6-4 4-15,-4 4-4 16,4-4 0-16,0 4 0 16,0-1 0-16,3 0 0 31,0-2 0-31,-3-1 0 0,3 1 0 15,0-3 0-15,-3 0 0 16,-1 0 0-16,1-3 0 16,0 1-4-16,-3-1 4 15,0 0-4-15,-3 1-8 0,0-1-60 16,-3-5-180-16,0 8-68 16,0-5-16-16</inkml:trace>
  <inkml:trace contextRef="#ctx0" brushRef="#br0" timeOffset="32965.239">9245 7197 520 0,'-15'-3'272'0,"6"3"-200"16,6 0-24-16,-3 0-20 0,3 0-8 31,-3 3-16-31,3 2 4 0,0 3 0 15,0 0 0-15,0 8 0 16,0 0 0-16,0 7-4 16,3 6 0-16,0 6-4 15,0-1 4-15,3 3-4 16,0 0 4-16,3-2-4 16,3-1 0-16,3 1 0 0,3-4 0 15,-3-2 0-15,2-2 0 16,1-3 0-16,0-6 0 15,-3 3 0-15,0-5 0 16,3-3-4-16,-3-5-8 16,0-2-56-16,0-4-140 15,-1 1-144 1,-2-6-8-16</inkml:trace>
  <inkml:trace contextRef="#ctx0" brushRef="#br0" timeOffset="34013.405">9545 7572 632 0,'-3'-2'260'0,"-3"-9"-220"0,3 6-12 0,0-3-16 15,0-3 4-15,0-5-8 16,0 1-4-16,3-1-4 15,0-3 4-15,0 1-4 16,-3-1 4-16,3 1-4 16,0-1 0-16,0 3 0 31,0-2 4-31,0 4-4 0,0 4 0 16,0 2 0-16,0 0 0 15,0 3 0-15,0-1 4 16,0 6-4-16,0 0 0 15,0 6 0-15,0 2 4 16,0 2-4-16,3 6 0 0,0 3 0 16,3 4 0-16,3 1 4 15,3 0-4-15,0-3 0 16,0 0 0-16,3 1 0 16,0-4 0-16,0 3 0 0,-1-5 0 15,1-3 0-15,-3-2 0 16,0-3 0-16,0-3 0 15,0-2 0-15,3-3 0 0,0-5 0 16,0-1 0-16,-1-4 0 16,1-4 0-16,0-4 0 31,-6-9 0-31,0 1 0 0,-3 0 0 0,0-1 0 31,-3 1 0-31,-3 4 0 16,0-1 0-16,-3 4 0 0,3 3 0 15,-3 0 0-15,3 3 0 16,0 3 0-16,-3 2 0 16,3 0 0-16,0 2 0 15,0 6 0-15,0 0 0 16,0 3 0-16,0 2 0 16,0 9 0-16,3 1 0 0,0 4 0 15,3 5 0-15,0 2 0 16,3-2 0-16,0 0 0 15,0 0 0-15,3-6 0 16,2 1 0-16,-5-3 0 0,-3-1 0 16,3 1 0-16,-3-5 0 31,0-1 0-31,0-2 0 0,0 0-4 16,0-2-4-16,-3-1-36 15,3-2-48-15,0 5-304 16,6-3-80-16</inkml:trace>
  <inkml:trace contextRef="#ctx0" brushRef="#br0" timeOffset="34936.038">10024 7141 384 0,'-3'-8'200'0,"-3"11"-96"0,6-3 0 0,0 0-32 15,-3-3-20-15,3 3-28 16,0 0-4-16,0 0-8 15,3 0 0 1,0 0-4-16,3 3 0 16,3 2-4-16,0 3 0 15,3 5 0-15,3 3 0 0,0 3-4 16,0-1 4 0,0 6-4-16,0 2 0 15,-1 4 0-15,1 1 0 16,0 4 0-16,-3 2 4 0,-3-3-4 15,-3 3 0-15,0 0 0 16,0 3 0-16,-3-6 0 16,-3 1 0-16,0-4 0 15,-3 1 0-15,0 0 0 0,0-6 0 16,-3 1 0-16,3-6 0 16,-3-2 0-16,0-4 0 0,0-1-4 15,0-1 4-15,0-5-4 16,0 0-8-16,0-3-56 15,0 0-156-15,3 6-120 16,0-3-8-16</inkml:trace>
  <inkml:trace contextRef="#ctx0" brushRef="#br0" timeOffset="36092.278">10459 7723 416 0,'0'-5'224'0,"-3"0"-112"0,3 5-20 16,0 0-44-16,0 0-16 15,0 0-8-15,0 0-4 16,0 0-12-16,0 2 4 0,0 4-4 16,0 4 0-16,0 3-4 31,0 3 0-31,3 5-4 16,-3 6 4-16,3 5-4 15,-3-1 4-15,3 1-4 16,-3-3 0-16,6-2 0 15,-3-4 0-15,0 1-4 16,-3-5 4-16,3-6-8 16,0-5-8-16,0-5-44 0,3-11-104 0,0-8-204 15,8-5-16-15</inkml:trace>
  <inkml:trace contextRef="#ctx0" brushRef="#br0" timeOffset="36753.746">10566 7321 664 0,'-18'-21'244'0,"9"8"-216"0,6 10-4 16,0-2-12-16,0 2 0 0,3 3-8 15,0 0 0-15,0 0 4 16,0 5-4-16,0 6 0 15,0 5 0-15,3 5 0 16,0 3-4-16,3 5 4 16,0 0-4-16,3-3 0 15,0 1 0-15,3-1 0 16,0-2 0-16,3 3 0 16,0-6 4-16,0-5-4 0,-1-3 0 0,4-5 0 15,-3-6 0-15,0-4 0 16,6-6 0-16,-3-8 0 15,3-8 0-15,-4-8 0 16,1-5 0-16,0 0 0 16,-3-2 0-16,-6-4 0 31,-6 1 0-31,-3 0 0 0,-6 7 0 16,-6-2-4-16,-3 8 4 15,-6 5 0-15,-2 6 0 16,-4 2 0-16,0 5 0 15,-6 9 0-15,6 2 0 16,4 5 0-16,5 3 0 0,3 5 0 16,6 3 0-16,3 0-4 15,6 0 4-15,6 0 0 16,6-3 0-16,3 5 0 16,3-4 0-16,-1-1 0 15,1 0 0-15,3-2 0 16,3-3 4-16,-3 2-4 15,3-2 0 1,-1-3 0-16,1-2 0 0,-3 0 0 16,0-3 0-16,-3 0 0 15,3-3 0-15,-7 0-4 16,1-2 0-16,0 2-32 16,0-2-24-16,-6 3-320 15,-3 2-152-15</inkml:trace>
  <inkml:trace contextRef="#ctx0" brushRef="#br0" timeOffset="37242.833">10944 6871 824 0,'-6'-13'140'0,"15"8"-120"0,-9 5-8 0,3 2-4 16,3 4 0-16,0 4-8 16,0 3 4-16,3 6 0 15,0 5-4-15,3 2 0 16,3 3 0-1,2 3 0-15,4 2 0 0,0 6 0 16,-3 0 4-16,0 5-4 16,-3 5 0-16,0 3 0 15,-4-3 0-15,1 6 0 16,-6-3 0-16,-3-6 0 16,-3 6 0-16,-3-8 0 15,-3-2 0-15,-9 2 0 16,4 0 0-16,-4-3 0 15,0-2 0-15,0-6 0 16,3 0 0-16,0-7 0 0,3-3 0 16,0-6 0-16,3-2 0 15,0-3-4-15,0-2-4 0,3-3-32 16,3-6-24-16,3-2-324 16,9-5-128-16</inkml:trace>
  <inkml:trace contextRef="#ctx0" brushRef="#br0" timeOffset="39594.755">11554 7170 616 0,'0'0'264'0,"-6"-5"-216"0,6 5-16 16,0 0-16-16,0 0 0 16,0 0-8-16,0 0 4 15,0 0-12-15,0 0 4 16,0 0 0-16,3 3-4 0,3-1 0 15,3 3 4-15,3 1-4 16,3-1 0-16,3 3 0 31,6 0 0-31,-1 0 0 16,1 0 0-16,0 2 0 16,3-4 0-16,0 2 0 15,-1 0 0-15,1 0 0 0,0-1 0 16,3 1 0-16,-3 0 0 15,-4 0 0-15,-2 0 0 16,-3 0 0-16,-3-3 0 0,0 1 0 16,0-4 0-16,-3 1 0 15,-1 0 0-15,1-1 0 16,-3 1 0-16,0 0 0 16,-3-1 0-16,0 1 0 15,0-3 0-15,-3 3 0 16,3-3 0-16,-3 2 0 0,-3-2 0 15,0 3 0-15,-3-1 0 32,-3 1 0-32,0 2 0 15,3 1 0-15,-3 2 0 16,-3 5 0-16,-6 0 0 0,-2 3 0 16,-7 2 0-16,-3 1 0 15,-3 0 0-15,0-1 0 16,-5 3 0-16,-7 6 0 15,3-1 0-15,1-2 0 0,2 0 0 16,6-3 0-16,6 0 0 16,-2 0 0-16,-1 0 0 15,3-2 0 1,3-3 0-16,3 0 0 0,0-3 0 0,4 0 0 16,-1-5 0-16,3 3 0 31,3-3 0-31,3-3 0 15,0 0 0-15,0-2 0 16,3-1 0-16,0 1 0 16,3-3-4-16,0 0-8 15,0 0-20-15,0 0-264 0,3 3-368 16</inkml:trace>
  <inkml:trace contextRef="#ctx0" brushRef="#br0" timeOffset="41167.25">12614 7131 480 0,'-3'-6'256'0,"-3"-10"-160"0,3 11-36 0,3 5-28 32,-3-5-8-32,3-1-12 15,-3 4 4-15,3 2-4 16,-3-5-4-16,3 2-4 0,0 3 0 0,-3 0 0 16,3 5-4-16,0 3 4 15,0 3-4-15,0 2 4 16,0 3-4-1,0 2 4-15,3 1-4 0,0 5 0 16,-3 5 0-16,3 3 0 16,0 5 0-1,0 0 0-15,0 2 4 0,0 1-4 16,0-6 0-16,3 1 0 16,0-3 0-16,0-1 0 15,0-4 0-15,0-3 0 0,0-1 0 16,-1-1 0-16,1-4 0 15,0-2 0-15,0 0 0 16,0-6 0-16,0 1 0 16,0-3 0-16,3-3 0 15,0 0 0-15,3 1 0 16,0-1 0 0,3-2 0-16,0-3 0 15,3 0 0-15,-1 0 0 16,1 0 0-16,3-3 0 15,3 3 0-15,0-3 0 16,-1 1 0-16,1-1 0 16,3 0 0-16,-3 1 0 0,-3-1 0 15,-3 3 0-15,-4-2 0 0,1-1 0 16,0 3 0-16,-3-3 0 16,0 1 0-16,-3-1-4 15,0 0 4-15,-3 1-28 16,-3-1-32-16,0 3-304 15,0 0-188-15</inkml:trace>
  <inkml:trace contextRef="#ctx0" brushRef="#br0" timeOffset="41504.439">12632 7392 824 0,'-12'-7'140'0,"18"12"-124"0,-3-3 0 16,3 1-4-16,6 2-4 16,5 1-8-16,7-1 4 15,0 0-4 1,3 1 0-16,3-1 0 15,5 0 0-15,-2-2 0 16,0-1 0-16,-3-2 0 0,-1 0 0 16,-2-2 0-16,-3-1-4 15,0 0-16-15,-9 1-12 16,-3-3-252 0,-7-1-308-16,-5 6 544 0,-5-2 12 0</inkml:trace>
  <inkml:trace contextRef="#ctx0" brushRef="#br0" timeOffset="41796.013">12584 7091 800 0,'-9'-35'156'0,"18"30"-140"0,-9 2 4 0,3 1-12 16,3-1 4-16,6 1-12 15,6-1 4-15,6 0 0 0,5 3-4 16,1 0 0 0,3 3 0-16,6-3 0 15,-1 3 0-15,1-3 0 16,0 0 0-16,-7 0 0 16,-2 0 0-16,-3-3 0 15,3 3-4-15,-7-3-12 16,-2 1-12-1,6 12-264-15,-6-2-364 0</inkml:trace>
  <inkml:trace contextRef="#ctx0" brushRef="#br0" timeOffset="42743.836">13272 8067 608 0,'0'-3'264'0,"0"-4"-208"0,0 7-24 16,0-6-8-16,0-2-4 16,0-2-12-16,0-6-4 0,0-3-4 15,3-7 0-15,0-1 0 16,0 1 4-16,0 0-4 16,-1-4 0-16,1-1 0 15,0 4 0-15,0 1 0 16,-3 2 0-16,0 3 0 15,0 0 0 1,0 5 0-16,0-3 0 16,-3 9 0-16,3 4 0 15,0 6 0-15,0 3 0 16,3 5 0-16,0 10 4 0,3-2-4 16,0 3 0-16,3 2 0 15,0 3 0-15,0 2 0 16,0 1 0-16,3 2 0 15,0-8 0-15,0-2 0 16,-3-4 0-16,3-1 0 16,-1-6 0-16,1-8 0 0,3-6 0 15,0-4 0-15,3-6 0 16,-3 0 0-16,-3-3 0 16,-3-4 0-16,0-1 0 0,-3 3 0 15,0 2 0-15,0 1 0 31,-1 2 0-31,-2 2 0 16,0 7 0-16,0 1 0 16,3 4 0-16,0 4 0 15,3 6 0-15,-3 3 0 16,3-3 0-16,-3 5 0 0,0 0 0 16,0 3 0-16,3 0 0 15,0 0 0-15,0 0 0 16,3 0 0-16,0-3 0 0,-1-3 0 15,1-2 0-15,6-2 0 16,-3-4 0 0,0 1 0-16,0-3 0 0,0 0-4 15,0-3 4-15,0 3-40 16,-4-2-56-16,4 4-300 0,-3 1-76 16</inkml:trace>
  <inkml:trace contextRef="#ctx0" brushRef="#br0" timeOffset="45333.424">13959 7160 448 0,'-33'-29'240'0,"22"21"-108"16,11 8-60-16,0 0-40 15,-3-3-4-15,3 3-16 16,-3-3 0-16,3 3-8 15,0 0 4-15,0 3 4 16,0 2-4-16,0 3-4 16,3 3-4-16,0 2 4 0,5 3-4 15,1 0 4-15,0 2-4 16,3 6 0-16,3 3 0 16,0 2 0-16,3 2 4 15,3 1-4-15,0 3 0 0,-4-9 0 16,1 0 0-16,0-4 0 15,0-4 0-15,3-2 0 16,3 0 0-16,-4-6 0 16,4 4 0-16,0-6 0 15,0-3 0-15,-3-5 0 16,0-3 0-16,-1-5 0 0,1-5 0 16,-3-3 0-16,-3-8 0 15,6-2 0-15,-6-6 0 16,0 3 0-16,-4-3 0 15,-2 3 0-15,-3 0 0 16,-3 0 0-16,-3 0 0 0,3-3 0 31,-3 6 0-31,0-1 0 16,0 3 0-16,0 3 0 16,0 3 0-16,-3-1 0 0,0 1 0 15,0 4 0-15,3 4 0 16,-3-1 0-16,3 3-4 15,0 3 4-15,0 0-8 16,0 5-8-16,0 0-12 0,0 2-36 16,0 4-152-16,0 4-112 15,3 1-16-15</inkml:trace>
  <inkml:trace contextRef="#ctx0" brushRef="#br0" timeOffset="46471.008">14781 6673 576 0,'-3'-11'272'0,"-3"1"-220"0,3 7-24 15,-3 0-4-15,0 1-8 0,0 2-8 16,-3 2 0-16,3 1 0 16,0 2-4-16,0 3 0 15,0 0 0 1,0 0 0-16,3 0 0 0,0 3-4 0,3-3 0 15,0-1 0-15,3 1 4 16,3 0-4-16,6-2 0 31,0 2 0-31,6-3 4 0,0 0-4 16,3 0 0-16,-4 3 0 16,1-2 0-16,3-1 0 15,-6 0 0-15,0 3 0 16,-3-3 0-16,0 3 4 15,-3-2-4-15,-3 2 0 16,-3 0 0-16,-3 0 0 0,-6-1 0 16,-3 1 0-1,-6 0 0-15,-3 0 0 16,0 0 0-16,-3-2 0 16,3-1 0-16,3 0 0 15,1-2 0-15,-1-1 0 16,3 1 0-16,3-3 0 15,0 3-4-15,3-3 0 16,0 2-4-16,3 1-24 16,0 2-12-16,3 6-320 15,0-1-200-15,6-2 564 16,3-2 12-16</inkml:trace>
  <inkml:trace contextRef="#ctx0" brushRef="#br0" timeOffset="47619.144">15254 6845 560 0,'-6'-6'280'0,"0"4"-236"0,6 2-12 16,0 0-8-16,0 0-8 0,-3-3-8 16,3 3 4-16,-3 0-8 15,0 3 4-15,0 2 0 16,0 6-4-16,-3 5 0 0,3 2 0 16,0 3 0-16,0 6 0 15,0-1-4-15,0 3 4 31,0 0-4-31,3 0 0 0,0 9 0 16,3-9 0-16,-3 5 0 16,3 0 4-16,0 9-4 15,-3-4 0-15,3 1 0 16,0-3 0-16,3-2 0 16,3-4 0-16,0-4 0 15,0-3 0-15,3-1 0 0,0-1 0 16,3-4 0-1,2 3 0-15,-2-5 0 16,0-3 0-16,0-2 0 16,0-3 0-16,-3-3 0 15,0-2 0-15,0-1-4 16,0-2 4-16,-3-2-16 0,-1-1-16 0,-2 1-268 16,0-4-356-16</inkml:trace>
  <inkml:trace contextRef="#ctx0" brushRef="#br0" timeOffset="49912.712">15638 7168 504 0,'-3'-8'264'0,"-6"5"-176"0,9 3-32 16,-3-3-28-16,3 3-8 0,-3 0-12 16,0 0 4-16,3 0-4 15,0 0-4-15,0 0 0 16,-3 0 0-16,3 3 4 16,0 2-4-16,3 1-4 31,0 1 4-31,3 4-4 0,3 0 4 15,0-1-4-15,0 1 0 16,3 5 0-16,0-3 0 16,-1 5 0-16,1-2 0 15,0 0 0-15,3 0 4 16,0 0-4-16,3 0 0 16,3-3 0-16,0-2 0 0,-1 2 0 15,1-5 0-15,0-3 0 16,0-2 0-16,0-3 0 15,-3-3 0-15,-1-5 0 16,1-2 0-16,0-6 0 16,6 0 0-16,-6 0 0 15,-3-3 0-15,0 1 0 0,-3-3 0 16,-4-3 0-16,-5-5 0 16,-3 2 0-16,-6 1 0 0,-2-3 0 31,-4 0 0-31,-6 0 0 15,-9-3 0-15,-9 8 0 16,4 0 0-16,2 6 0 16,0 2 0-16,-3 5 0 0,1 3 0 15,2 6 0-15,-3 4 0 16,6 4 0-16,0 4 0 16,4 3-4-16,2 1 4 15,3 4-4-15,3 3-4 16,6 3-28-16,6 3-20 15,3-1-324-15,6 1-152 0</inkml:trace>
  <inkml:trace contextRef="#ctx0" brushRef="#br0" timeOffset="50297.291">16001 7289 712 0,'-12'-13'216'0,"9"10"-188"16,3 3-8-16,0 0-4 16,0 0-4-16,0 3-4 0,3-3-4 15,3 3-4 1,0-1 4-16,3 1-4 0,3 0 0 0,3 2 0 15,3 0 0-15,-1 0 0 16,4 1 0-16,0-1 0 31,0-2 0-31,0-1 0 16,0-2 0-16,-4 0 0 16,-5-2 0-16,0 2 0 15,3-3 0-15,-6 0-4 16,0 1-4-16,0-1-44 15,-3 0-52-15,3 3-292 16,3 6-56-16</inkml:trace>
  <inkml:trace contextRef="#ctx0" brushRef="#br0" timeOffset="50946.162">16433 7268 632 0,'-9'-10'260'0,"0"15"-228"0,6-8-8 0,0 1-12 16,0 2 0-16,0 0-4 15,0 2 0-15,0 1 0 16,3 2-4-16,0 3 4 16,0 3-4-16,3 2-4 15,3 0 4 1,0 3-4-16,3-3 4 16,0 0-4-16,2 1 0 15,4-1 0-15,-3-5 0 16,0-3 0-16,3-5 0 15,0-5 0-15,3-3 0 16,0-5 0-16,-3-3 0 16,-1 3 4-16,-5-1-4 0,-3-2 0 15,-6 1 0-15,0-1 0 16,-6 0 0-16,-3 0 0 16,-2 3 0-16,-4 2 0 15,-6 1 0-15,0 4 0 16,0 4 0-16,3 2-4 15,-3 2 4-15,7 4-8 0,2 4-8 16,3-2-32-16,3 0-56 0,6 3-292 16,3 2-36-16</inkml:trace>
  <inkml:trace contextRef="#ctx0" brushRef="#br0" timeOffset="51979.396">16784 7329 560 0,'-3'3'280'0,"9"5"-216"0,-6-6-32 0,0 3-8 16,3 6 0-16,0 2-12 15,0 8-4-15,0-2-4 16,-3 2 0-16,3 0-4 15,-3 0 0 1,3 1 0-16,-3-6 4 0,0-1-4 16,0 1 0-16,0-3-4 0,0-2-4 15,0-3-24-15,0-8-12 16,3-3-324-16,0-5-176 16</inkml:trace>
  <inkml:trace contextRef="#ctx0" brushRef="#br0" timeOffset="52644.912">16933 6869 768 0,'-12'-14'180'0,"9"20"-164"0,-3-4-4 16,6 4-4-16,0 4 0 15,0 9-4-15,0 4 4 0,0 4-4 16,6 2 0-16,0 3-4 16,0 0 4-16,3 5 0 15,-1-6-4-15,4-2 0 16,0-2 0-16,0-1 0 16,0-4 0-16,0-1 0 15,0-5 4-15,0-3-4 0,0-5 0 16,3-3 0-16,-1-5 0 15,4-3 0-15,0-5 0 32,0-5 0-32,3-3 0 15,-3-7 0-15,0-4 0 0,-3-2-4 16,-4-5 4-16,-2-3 0 16,-3-6 0-16,-6 6 0 15,-6-3-4-15,-6 6 0 16,-5 0-4-16,-4 7 4 15,0 6-4-15,-6 5 8 0,0 3-4 16,1 5 4-16,-1 3 0 16,3 5 0-16,0 2 0 15,6 4 4-15,3 2 0 16,3 2 4-16,7 3 0 0,2 3-4 16,6 3-4-16,2-1 4 15,4 3-4-15,0-2 0 31,3 0 4-31,0-4-4 16,0 1 0-16,0-2 0 16,0 1 0-16,3-1 0 0,0-4 0 15,2 1 0-15,-2-6 0 16,0 0 0-16,0 3 0 16,0-8-4-16,0 0 4 15,-3 0-24-15,-3 0-24 0,0-2-300 16,0-6-248-16</inkml:trace>
  <inkml:trace contextRef="#ctx0" brushRef="#br0" timeOffset="52977.238">17325 6718 876 0,'-5'-6'116'0,"22"22"-104"0,-17-13-4 0,3 5-4 16,3 5 0-16,3 11-4 31,12 5 4-31,0 8-4 16,6 8 0-16,-3 8 0 0,-1 0 0 16,1 0 0-16,-6 8 0 15,-3 5 0-15,-3 3 0 16,-6-6 0-16,0-2 0 15,-3-3 0-15,-6-8 0 16,-3-5 0-16,-3-2 0 0,-6-6-4 16,-3-8 4-16,0-3-28 15,0-2-32-15,1 5-312 16,-1 0-184-16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0T21:38:38.531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4731 3366 12032,'-32'-32'6399,"32"1"-10238,0-1 255,32 32 3584,-32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0T21:38:39.370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4679 3292 18175,'0'0'8832,"-86"-21"-9600,108 21-384,-22 0-1152,0 0 256,0 0 2048,21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5:17:02.9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21882 8565 648 0,'-3'-6'256'0,"0"1"-220"0,3 5-12 16,0 0-8-16,-3 0 0 16,3 0-8-16,0 0 0 0,0 0-8 15,-3 3 4-15,3 2-4 32,0 3 4-32,0 2-4 0,-2 4 0 0,2 7 0 15,-6 0 0-15,3 0 0 16,-6 3 4-16,3 0-4 15,-3-3 0-15,3 3 0 16,-6 2 0-16,6-2 0 16,-3-3 0-16,0-2 0 31,6-3 0-31,-3-3-4 0,3-3-4 16,3-2-56-16,0-5-180 15,9 0 236-15,3-3 8 16</inkml:trace>
  <inkml:trace contextRef="#ctx0" brushRef="#br0" timeOffset="1173.283">22499 8102 472 0,'-3'-6'248'0,"-12"4"-120"0,12-1-60 16,-3 0-36-16,0-2-8 15,0 2-12 1,0 1-4-16,-6-4 0 0,6 1 0 16,-3 2-8-16,0-2 4 15,3 3-4-15,-3-1 0 16,-3 0 4-16,0 3-4 16,1 3 0-16,-1 0 0 15,0 2 0-15,0 5 4 16,3 1-4-16,0 5 0 0,0 2 0 15,3 1 0-15,0 2 0 16,3-2 0-16,-3 2 0 16,6-3 0-16,6-2 0 15,0-3 0-15,0 3 0 16,0 0 4-16,9 0-4 0,0 3 0 16,3-1 0-16,-3 1 0 31,8-1 0-31,1-2 0 15,0-3 0-15,0-2 0 0,0-3 0 16,-4-3 0-16,1-2 0 16,0-6 0-16,3 0 0 15,0-5 0-15,-3 1 0 16,-1-4 0-16,1 0 0 16,-3-2 0-16,3-3 0 0,-6-2 0 15,-3-3 0-15,0-6 0 16,-3-2 0-16,-7 3 0 15,4-1 0-15,-6 1 0 16,-6 2 0-16,-5-3 0 16,-10 6 0-16,6 3 0 0,-9 2 0 15,-3 3 0-15,0 2 0 16,-2 3 0 0,-7 11-4-1,3 5 4-15,4 5-8 16,11 3-8-16,3 2-164 15,12 3-476 1,3 3 656-16,3 0 0 16</inkml:trace>
  <inkml:trace contextRef="#ctx0" brushRef="#br0" timeOffset="1455.758">22790 8350 808 0,'-18'-13'152'0,"12"16"-128"0,6-3-8 16,0 2-4-16,0 1-8 15,0 2 0-15,9 1-4 16,0-1 0-16,3 0 0 16,6 3 0-1,3-3 0-15,3 3 0 16,2 0 4-16,-2-2-4 15,6-1 0-15,-6-3 0 0,-6-2 0 0,5 0-4 32,-2-2 4-32,-6-1-8 0,-3 1-12 0,3-1 20 31,-6 0 0-31</inkml:trace>
  <inkml:trace contextRef="#ctx0" brushRef="#br0" timeOffset="2907.263">23257 8530 680 0,'-2'3'236'0,"-1"-6"-196"0,3 3-12 0,0 0-16 0,-3-2 0 16,3-4-8-16,0 1 0 15,0-3-4-15,0-3 4 16,3-2-4-16,2-3 0 16,4-5 0-16,0 0 0 15,3-8 0-15,3-3 0 16,0-8 0-16,3-5 0 0,0-2 0 15,0-1 0-15,-4-2 0 16,1 5 0-16,-3 5 0 16,-3 3 0-16,-6 3 0 15,3 5 0-15,0 5 0 16,-3 3 0-16,-3 5 0 16,0 0 0-1,-3 5 0-15,0 3 0 16,3 8 0-16,-9 3 0 0,3 8 0 15,-3 7 0-15,0 6 0 16,3 5 0-16,0 6 4 16,1 7-4-16,-1-2 0 15,6-3 0-15,-3-3 0 16,3 0 0-16,3 1 0 0,-3-3 0 16,8-1 0-16,1-2 0 15,3 3 0-15,3-8 0 16,3-3 0-16,0-5 0 15,-3-5 0-15,0-11 0 16,3-3 0-16,-4-8 0 16,1-2 0-16,0-3 0 0,0 0 0 15,0-7 0-15,3-7 0 16,-9-1 0-16,0-1 0 16,3-2 0-16,-9-1 0 15,5-2 0-15,-8 3 0 16,6 2 0-16,-3 3 0 31,0 0 0-31,0 10 0 0,-3 1 0 16,0 4 0-16,0 4 0 15,0 18 0 1,0 5 0-16,6 3 0 16,-6 2 0-16,3 4 0 15,-3 1 0-15,9 4 0 16,-3-3 0-16,3 0 0 0,0-1 0 15,3 4 0-15,0-3 0 16,0-3 0-16,3-5 0 16,0 2 0-16,-4-5 0 15,10-2 0-15,-3-3 0 16,6-3 0-16,-6-2 0 16,3-3 0-1,-4-3 0-15,4-2-4 16,-3 0 4-16,-3-3-40 15,-6 0-40-15,6 0 80 16,-9 0 0-16</inkml:trace>
  <inkml:trace contextRef="#ctx0" brushRef="#br0" timeOffset="4051.35">24118 8178 728 0,'-12'-8'204'0,"12"3"-172"0,0 5-8 0,0 0-12 16,-3 8 0-16,-3-3-12 16,6 6 4-16,0 2-4 15,0 3 4-15,-3 0-4 16,0 0 0-16,3 0 0 0,0-1 0 15,0 4 0 1,0-6 0-16,0 0 0 0,0-5 0 16,0-5 4-16,3-6-4 15,0-2 0-15,6-6 0 0,3-4 0 16,0-7 0-16,-1 4 0 16,-2-6 0-16,0 3-4 15,0 2 4-15,0 4 0 31,-3 1 4-31,9 4-4 16,-6 4 0-16,6 9 0 0,-6 2 0 16,6 3 0-16,-6 3 0 15,0-1 0-15,-4 4 0 0,1-1 0 16,3-2 0-16,-6-1 0 16,3-5 0-1,0 1 0-15,-3-4 0 0,6-2 0 16,0-5 0-16,-3 0 0 15,3-1 0-15,-3 1 0 16,3 0 0-16,-3 2 0 16,3 3 0-16,0 3 0 0,0 2 0 15,0 3 0-15,-4 0 0 32,10 3 0-32,-6-3 0 0,0 2 0 15,0 1 0-15,-3 2 0 16,3-5 0-16,0 2 0 15,-3-4 0-15,0-1-4 16,-3 0-12-16,-3-2 16 16,0-3 0-16</inkml:trace>
  <inkml:trace contextRef="#ctx0" brushRef="#br0" timeOffset="4569.132">23374 7551 504 0,'-24'-8'272'0,"-3"0"-196"15,21 8-20-15,0 3-24 0,-3 2-8 16,0 6-16-16,-3 5 4 15,-3 2 0-15,1 9-4 16,-4 2-8-16,3 0 4 16,-9 8 0-16,9 5-4 15,-6 6 4-15,0 7-4 16,4 1 0 0,2 2 4-16,0 3-4 15,9-3 0-15,3 8 0 16,6 1 0-16,3-4 0 0,9 1 0 15,3-6 0-15,11 0 0 0,1-8 0 16,6-5 0-16,2-5-12 31,4 0-12-31,0-11 24 0,5-8 0 0</inkml:trace>
  <inkml:trace contextRef="#ctx0" brushRef="#br0" timeOffset="5073.192">24427 7533 696 0,'15'-11'224'0,"-12"11"-196"0,3 0-12 16,-3 3 0-16,3 7 0 15,3 4-8 1,6 9-4-16,3 1 0 15,2 8-4-15,-2-3 4 16,3 5-4-16,-3 3 0 16,6 6 4-16,0 2-4 15,-1 10 0-15,-2-2 0 0,-3 3 0 16,0 5 0-16,-3-8 0 16,-6 5 0-16,-3 0 0 0,0 0 0 15,-6 0 0-15,-6-2 0 16,0-3 0-16,-3 0 0 15,-6-8 0-15,6-6 0 16,-6-1-4-16,3-12-16 16,0 0-24-16,-2-2 44 15,5 3 0-15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4:00:12.9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19213 9464 4 0,'-18'-53'12'0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2:56:46.4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1818 2807 576 0,'-3'-2'276'0,"3"-6"-224"0,-3 2-20 16,0 4-12-16,3-1 0 15,-9 0-8-15,4 3-4 16,-4 0-4-16,0 3 4 0,-12 0-4 15,3 5-4-15,-6-6 4 16,0 6-4-16,4 3 0 16,-1-3 0-16,6 8 0 15,0-3 4-15,6 3-4 16,-3 2 0-16,3-7 0 31,6 7 0-31,3 1 0 0,9-6 0 16,0 3 0-16,9 2 0 15,3-2 0-15,3 0 0 16,-1 3 0-16,1 2 0 16,6 3 0-16,3 2 0 0,-7 3 0 15,4 3 4-15,-6-3-4 16,0 3 0-16,0-6 0 16,-1 1 0-16,-8-1 0 15,0 1 0-15,-6 2 0 16,0-5 0-16,-9-3 0 0,-6 3 0 15,3-11 0-15,-18 0 0 16,3-2 0-16,-2-1 0 16,-4-2 0-1,-9 0 0-15,-3 0 0 16,-2-8 0-16,-1 3 0 16,0-1 0-16,7-4 0 15,-4-1 0-15,9-2 0 16,-6-1 0-16,10 1 0 15,-1 0 0-15,3 2-4 16,3-5 0-16,9 6-16 0,0 2-12 16,12 0-212-16,6 2-292 15,12-2 456-15,-3-2-8 16</inkml:trace>
  <inkml:trace contextRef="#ctx0" brushRef="#br0" timeOffset="522.381">2065 3286 824 0,'-3'-10'140'0,"3"7"-128"0,0 3 0 0,0 3 0 16,0 4-4-16,0 4-4 15,0 2-4-15,3 6 4 16,-3 2 0-16,6 3-4 16,3 0 0-16,3-6 0 15,6 1 0-15,-3-3 0 16,3-3 4-16,3-3-4 0,2-2 0 16,-2-8 0-16,0-5 0 15,-3-8 0-15,-3-3 0 16,0-3 0-16,0-4 0 15,-6-1 0-15,-1-3 0 16,1 6 0-16,-3 5 0 0,0 0 0 31,-3 8 0-31,3 8 0 16,-6 3 0-16,3 8 0 16,3-1 0-16,-3 6 0 15,9 3 0-15,-3 2 0 16,6 3 0-16,-3-6 0 15,9 3 0-15,-4 0 0 0,4-5 0 16,3 0 0-16,-9-5 0 0,0-6 0 16,-3-2 0-16,0-3-4 15,0-3 4-15,-1 3-36 16,1-8-32-16,0 5-312 16,6-2-140-16</inkml:trace>
  <inkml:trace contextRef="#ctx0" brushRef="#br0" timeOffset="918.093">2795 3315 800 0,'-6'-8'156'0,"9"11"-140"0,-3 2 0 15,0-2-4-15,3 5-4 16,3 8-4-16,3 5 0 0,-1 11 0 16,4-3-4-16,-6 10 0 15,3 14 0-15,3 13 0 16,-3-2 0-16,6 5 0 15,-3-3 0-15,0 0 0 16,-3-5 4-16,3-3-4 16,-9-2 0-1,3-9-4-15,-4-7 0 16,1-8-12-16,-3-6-8 16,-3-13-248-16,1-2-352 15,-1-6 584-15,0-2 16 16</inkml:trace>
  <inkml:trace contextRef="#ctx0" brushRef="#br0" timeOffset="1270.099">2652 3392 848 0,'15'-40'128'0,"20"-2"-112"0,-26 34-4 0,6-3-8 15,6-2 0-15,6 3 0 16,6 4-4-16,2 6 0 16,10 6 4-16,-6 2-4 15,-4 2 0-15,1 3 0 16,-3 3 0-16,-3 8 0 31,-7 2 0-31,-8 4 0 0,-6-1 0 16,-9 2 4-16,-9-7-4 15,-9 3 0-15,-8-1 0 16,-4-5 0-16,3-5 0 16,-6-5-4-16,4-3 4 15,2-3-4-15,3 0 0 0,0-5-60 16,12-5-140-16,6 2-156 16,9-2-20-16</inkml:trace>
  <inkml:trace contextRef="#ctx0" brushRef="#br0" timeOffset="1539.045">3202 3474 776 0,'0'0'176'0,"30"42"-160"16,-24-31 0-16,0 5-4 15,3 2 0-15,0 11-8 16,3 11 0-16,-6 5 0 0,6 3-4 16,-3 2 0-16,0-2 0 15,-4-1 0-15,1-7 0 16,-6-6 0-16,0-7-4 16,-6-3-32-16,1-9-20 0,-1-9-324 15,0-9-160-15</inkml:trace>
  <inkml:trace contextRef="#ctx0" brushRef="#br0" timeOffset="1824.092">3235 3326 908 0,'21'-32'96'0,"24"6"-88"0,-36 18-4 0,2 2 0 16,7 1-4-16,3 5 0 15,3 8 0-15,0 3 0 16,3 4 0-16,-4 4 0 16,1 5 0-16,-9 2 0 15,-3 9 4-15,-9-9-4 16,-9 3 0-16,-9-2 0 0,0-6 0 16,-3-3-4-16,-2 1 4 15,-1-6 0-15,-3-2-8 16,0-9-36-16,0-2-52 15,9-2-304-15,9-6-68 0</inkml:trace>
  <inkml:trace contextRef="#ctx0" brushRef="#br0" timeOffset="2223.985">3705 3342 876 0,'-3'13'116'0,"-6"5"-108"0,4-7 4 0,5-3-8 15,5 8 0-15,4-3-4 16,6 6 0-16,3-4 0 16,6 1 4-16,0 0-4 15,3 0 0-15,-4-11 0 16,4 3 0-1,3-5 0-15,0 0 0 16,-4-6 0-16,4-2 0 16,-3-6 0-16,0-5 0 15,-9-2 0-15,0-3 0 16,-15-3 0-16,-3-3 0 0,-12-5 0 16,-9 6 0-16,-6 5 0 15,-6 5 0-15,-5 5 0 16,-1 6 0-16,0 10-4 15,6 1 4-15,7 4-20 16,-1 6-20-16,18 5-288 16,9 3-300-16</inkml:trace>
  <inkml:trace contextRef="#ctx0" brushRef="#br0" timeOffset="2586.937">4381 3228 816 0,'-9'-21'144'0,"-18"29"-140"0,18-3-4 16,-5 0 16-16,-1 6-4 16,0 2-4-16,3 0 0 15,3 3-4-15,3 0-4 0,6 5 0 16,3-2 4-16,6 7-4 15,6-2 0-15,3 0 4 16,2-6-4-16,-2 4 0 16,-3-1 0-16,3 0 0 15,-3-3 0-15,-3 1 0 0,-6 5 4 16,-6-8-4 0,-6 2 0-16,-9-2 0 0,-6-3 0 15,-6-5 0-15,1-3 0 31,-1-5-4-31,0-5 0 0,-3 0-8 16,6-3-12-16,4-3-260 16,5-5-396-16</inkml:trace>
  <inkml:trace contextRef="#ctx0" brushRef="#br0" timeOffset="3024.993">4607 3392 916 0,'27'16'92'0,"9"0"-84"0,-33-16-4 0,0 2-4 16,6-2 0-16,3-2 4 16,2-4-4-16,7-2 0 15,0 1 0-15,0-1 0 0,-3 0 0 31,-3-11 0-31,-3 6 0 16,-6-3-4-16,-6 0 4 16,-9 0 0-16,-6 3 0 15,-3 5 0-15,-3 8 0 0,-9 5 0 0,-2 6 0 16,2 2 0-16,0 11 0 16,6 0 0-16,3 2 4 15,9 1-4-15,4-1 0 16,5 1 0-16,6-9 0 0,2 1 0 31,10-3 0-31,3 2 0 0,0-7 0 16,6-3 0-16,3 0 0 15,2 0 0-15,4-8 0 16,-6 2-12-16,-3 1-24 16,-3 2-260-16,-4 8-368 15</inkml:trace>
  <inkml:trace contextRef="#ctx0" brushRef="#br0" timeOffset="3957.113">5792 3220 600 0,'0'-16'268'0,"3"8"-228"0,-3 8-12 16,0 0-8-16,0 5-4 16,0 3-4-16,0 11-4 15,3-1 0-15,0 4-4 16,3 4 0-16,3 3 0 0,0 0 0 16,0 6-4-16,-1-9 4 15,1 1-4-15,-3-4 0 16,0-4 0-16,0-3 0 15,-3-6 0-15,0-4 0 16,-3-6 0-16,0-6 0 16,0-7 0-16,3-3 0 15,3-8 0-15,3 1 0 16,3-9 0-16,3-3 0 0,0 4 0 0,0 2 0 16,0 0 0-16,-1 5 0 15,4 3 0-15,3 5 0 16,0 8 0-16,0 5 0 15,0 8 0-15,-1 11 4 16,-2 5-4-16,0 1 0 31,0 1 0-31,-3 7 0 0,0 1 0 16,-3 4 0-16,0-9 0 16,-6 1 0-16,-1-4 0 0,1-4-4 15,0-3 4-15,0-8-12 16,0-3-12-16,0-5-44 15,-3-5-136 1,3-6-140-16,6-5-20 0</inkml:trace>
  <inkml:trace contextRef="#ctx0" brushRef="#br0" timeOffset="4273.164">6357 3363 672 0,'-3'5'240'0,"12"24"-204"0,-6-23-12 15,6 4-4-15,3 3-4 16,3 3-12-1,6 0 0-15,0-3 0 16,-3 1-4-16,5-4 0 16,4-2 0-16,6-3 0 15,3-5 0-15,-4-5 0 16,-5-8 4-16,-3-6-4 16,-3 3 0-16,-6-7 0 15,-6-1 0-15,-12-11 0 0,-9 4 0 16,-3-1 0-16,-6 5 0 15,-3 12-4-15,-6-1 4 16,-5 10 0-16,-4 12 0 16,3 10 0-16,4-1-4 15,2 7-12-15,6 1-12 16,9 1-60-16,9-3-212 0,12 3 20 16,6-8-20-16</inkml:trace>
  <inkml:trace contextRef="#ctx0" brushRef="#br0" timeOffset="4558.01">6780 2879 784 0,'-9'-24'168'0,"15"13"-148"15,-6 9-4-15,3-4-4 16,0 6-8-16,3 6 4 15,0 2-8-15,3 10 4 16,3 6-4-16,3 5 4 0,0 5-4 16,-1 9 0-16,1 2 0 15,0 5 0 1,-3-2 0-16,0-3 0 0,-3 0 0 16,0-8-8-16,-3-6-4 15,-3-2-36-15,-3-5-44 16,-6-5-304-1,0-3-64-15</inkml:trace>
  <inkml:trace contextRef="#ctx0" brushRef="#br0" timeOffset="4774.005">6741 3278 832 0,'9'-2'136'0,"18"9"-112"0,-24-7-8 0,9 0-12 16,0 0 0-16,9 0 0 15,5-2-4-15,4-1 0 16,0 1 0 0,-3-1 0-16,0 3 0 15,-4 0-4-15,1 0 0 16,0 0-16-16,-6-3-12 16,-3 3-288-16,0 3-316 15</inkml:trace>
  <inkml:trace contextRef="#ctx0" brushRef="#br0" timeOffset="5228.075">7268 3503 928 0,'-12'-21'88'0,"9"18"-88"0,3 3 4 0,-3 0-4 15,-3-5 0-15,3 2 0 0,3 3 0 16,0 0-4-16,0 0-4 15,0-2-52-15,3 2-112 16,-3 5-204-16,0 0-8 16</inkml:trace>
  <inkml:trace contextRef="#ctx0" brushRef="#br0" timeOffset="46049.992">8417 2744 384 0,'-6'-3'200'0,"3"-2"-88"0,3 5 0 15,0 0-60 1,0 0-4-16,0 0-32 16,0 0 4-16,-3 0-8 15,3 2 0-15,0 1-4 16,0 5 0-16,0-3-4 16,3 9 4-16,0-4-4 15,3 1 0-15,3 2-4 0,3 5 4 16,0 4 0-16,0-4-4 15,3 6 0-15,-1 0 4 16,1 8-4-16,0-9 0 0,3 4 0 16,0 2 4-16,0 3-4 15,0 2 0-15,0 0 0 16,2 1 0-16,-2-1 0 31,0-2 0-31,0 2 0 16,0-5 0-16,0-2 0 0,0 2 0 15,-1-5 0-15,1-3 0 16,-3-8 0-16,0 3 0 16,-3-3 0-16,0-2 0 15,-3-3 0-15,3-3 0 16,0 0 0-16,-6-5 4 0,-1-7-4 16,1 1 0-16,-3-4 0 15,0-1 0-15,0-2 0 16,0-6 0-16,0-5 0 15,3-2 0-15,0-6 0 16,0-2 0-16,3-1 0 16,0-2 0-16,0-2 0 0,0 4 0 31,6-23 0-31,-3 3 0 16,0 4 0-1,-1 1 0-15,1 5 0 16,-3 0 0-16,0 11 0 15,-3-1 0-15,0 9 0 16,0 2 0-16,0 6 0 0,-3 2 0 16,3 2 0-16,-3 1-4 15,0 5 4-15,0 3 0 16,0-3-4-16,0 3 0 16,0 2-12-16,-3-2-8 15,0 2-20-15,0 3-40 16,-3 3-304-16,0 2-44 0</inkml:trace>
  <inkml:trace contextRef="#ctx0" brushRef="#br0" timeOffset="46518.583">8578 2926 672 0,'-15'-8'240'0,"12"16"-216"0,3-8-4 15,0 0-8-15,3 3 4 16,3 0-4-16,6 2-4 15,0-2-4-15,6-3 0 16,8 5-4-16,1-3 4 16,6 1-4-16,-3-3 4 0,-1 3-4 15,1-1 0-15,0-2 0 16,0 0 0-16,-1 0 0 16,-2-2 0-16,0 2 0 15,-3-3 0-15,0 0 0 16,-4 1 0-16,1-1 0 31,-3 1 0-31,-3-1 0 0,0-5 0 16,-3 5-4-16,3 1 0 15,-6-1-16-15,-3 0-12 0,0 3-128 16,-3 0-280-16,-3 3 280 16,-3 0-16-16</inkml:trace>
  <inkml:trace contextRef="#ctx0" brushRef="#br0" timeOffset="50733.534">9390 3551 592 0,'0'-11'268'0,"0"8"-224"0,0 1-20 0,3-1 0 15,0-7-4-15,0-1-12 16,3-2 4-16,0-6-8 0,-3 1 4 15,3-6-8-15,0-3 4 16,3-4-4-16,3-6 4 16,0 2-4-16,0 1 0 15,0-1 0-15,0-2 0 16,-1 3 0-16,1 2 0 16,-3 3 0-16,0 3 0 0,-3 2 0 15,3 0 4-15,-3 6-4 31,-3 2 0-31,0 5 0 16,0 8 0-16,0-2 0 16,0 10 0-16,0 1 0 15,-3 12 0-15,3-4 4 0,0 7-4 16,0 8 0-16,3 3 0 16,0-1 0-16,3 6 0 0,0-5 0 15,2 8 0-15,1-8 0 16,3-1 0-16,0-4 4 15,0-6-4-15,0-3 0 16,3-2 0-16,0-8 0 16,2-8 0-16,1-8 0 0,3-2 0 15,-3-9 0-15,0-10 0 16,-3-3 0-16,-3 1 0 16,-1-1 0-16,-2-3 0 15,-3 6 0-15,0-5 0 16,-3 7 0-16,0 4 0 15,-3 4 0 1,0-2 0-16,0 5 0 16,0 6 0-16,-3 4 0 15,0 4 0-15,3 2 0 16,0 8 0-16,-3 2 0 16,0 3 0-16,0 6 0 15,0 5 0-15,0-1 0 0,0 4 0 16,3 2 0-16,0 0 0 15,3 0 0-15,0-5 0 0,0 3 0 16,3-1 0-16,0-2 0 16,3-3 0-16,5-3 0 15,-2 4 0-15,0-9 0 16,0-3 0-16,3-2 0 31,0-2 0-31,0 2 0 0,-1-8 0 16,-2 0 0-16,0 0 0 15,0 0 0-15,3 0-4 16,-3 0 0-16,0-6-8 16,3 4-68-16,-7-1-236 15,7 0 28-15,-6-7-16 0</inkml:trace>
  <inkml:trace contextRef="#ctx0" brushRef="#br0" timeOffset="53112.708">11557 2791 464 0,'-3'-5'248'0,"0"2"-144"0,3 3-52 0,0 0-20 16,0 0-16-16,0 0 4 16,0 0-4-16,0 0-12 15,0 0 4-15,0 0-4 16,0 0 0-16,0 0 0 16,0 3 4-16,0 0-4 15,0 5 0 1,0-6 4-16,-3 6-4 15,3 5-4-15,0 3 0 16,0 3 4-16,0-3-4 0,0 5 4 16,0-8-4-16,0 8 0 15,0-2 0-15,0 5 0 16,0-3 4-16,0 0-4 16,0 0 0-16,0 3 0 15,3 0 0-15,-3-8 0 0,3 5 0 16,0-3 4-16,0 1-4 15,0 2 0-15,0-8 0 16,0 3 0-16,0 0 0 16,3-3 0-16,0-2 0 15,0-1 0-15,0 4 0 0,3-9 0 16,0 3 0-16,6-3 0 16,-3 0 0-16,2 1 0 15,1-4 4-15,3-2-4 16,0 0 0-16,3 0 0 15,0 0 0 1,0-2 0-16,2-1 0 16,1 0 0-16,0-2 0 15,3 2 0-15,-3-2 0 16,-4 0 0-16,1 2 0 0,-3 1 0 16,-3-6 0-16,0 0 0 15,0 0 0-15,0 0 0 16,-1 0 0-16,-2 0-4 15,0 0 4-15,-3 3-8 16,0-1 0-16,-3 1-32 0,-3 0-12 16,-3 0-332-16,0 5-128 15</inkml:trace>
  <inkml:trace contextRef="#ctx0" brushRef="#br0" timeOffset="53513.738">11536 3019 672 0,'-17'-8'240'0,"17"5"-208"0,0 3-12 0,0 0-8 16,0-5 4-16,2 2-8 16,1 3 4-16,3-2-12 15,6 2 4-15,3-6-4 0,6 1 4 16,6 2-4-16,3-4 0 16,-4 1 0-16,1 4 0 15,3-1 0-15,0 3 0 16,-1-3 0-16,-2 3 0 15,-3-2 0-15,3-4 0 32,-9 4-4-32,0-1 0 0,-7 0-16 15,1-2-8-15,-6 3-44 16,-3-6-156-16,-3 2-92 16,-3 1-20-16</inkml:trace>
  <inkml:trace contextRef="#ctx0" brushRef="#br0" timeOffset="53882.759">11462 2749 752 0,'-9'-19'192'0,"9"25"-176"0,0-6-4 15,3 0 0-15,3 0 0 16,3-3-4-16,3 0 0 16,3 1-4-16,6-6-4 15,5 0 4-15,4 0-4 16,3 0 0-16,3 0 0 16,-1 3 0-16,-2 2 0 0,0 1 0 15,-1-4 0-15,-2 6 0 16,0-2 0-16,0-1 0 15,-3 0 0-15,-4 1 0 16,-2-1 0-16,-3 0-4 16,-3 3-4-16,-3 0-28 0,0 0-8 15,-6 0-324-15,0 6-176 16</inkml:trace>
  <inkml:trace contextRef="#ctx0" brushRef="#br0" timeOffset="58332.094">12417 2807 304 0,'-3'-2'160'0,"0"-4"-32"0,3 6 8 16,0 0-44-16,0 0-40 15,0 0-24-15,0 0-12 16,0 0 4-16,-3 0-4 0,3 3-4 16,0 2 0-16,0 1-4 15,3 1 0-15,0 4 0 16,0 2-4-16,3 3 0 15,0 0 0 1,3 0-4-16,0 5 4 16,0-2-4-16,3 2 4 15,0 0-4-15,-3-5 0 0,3 2 0 16,0-2 0-16,0 0 0 16,-1 0 0-16,4 0 0 15,0-3 0-15,0 3 0 16,0-8 4-16,0 2-4 15,0-2 0-15,0 0 0 16,2-5 0-16,-2 0 0 0,0-6 0 16,3-2 0-16,-3-1 0 15,0-4 0-15,3-1 0 16,-3-5 0-16,2 0 0 16,-5-2 0-16,-3-1 0 15,0-2 0 1,0-3 0-16,0 1 0 15,-3 1 0-15,0-1 0 16,-3-4 0-16,0 3 0 16,-3 1 0-16,0-1 0 15,0 0 0-15,-3 3 0 16,0-3 0-16,0 5 0 16,-3 6 0-16,0-3 0 15,0 3 0-15,0 3-4 0,0 4 4 0,0-2-4 16,0 6-8-16,0 2-32 15,0 2-32-15,0 6-320 16,4-5-76-16</inkml:trace>
  <inkml:trace contextRef="#ctx0" brushRef="#br0" timeOffset="58866.371">13129 2516 640 0,'-3'-13'260'0,"0"10"-232"15,3 3 0-15,-3-2-20 16,0 2 4-16,-3 2-4 0,0 1 0 15,-3 0-4-15,0 5 4 16,0-3-8-16,3 3 4 0,0 2-4 16,3-4 4-16,3 2-4 15,3 2 4-15,0-5-4 16,3 3 4-16,3 3-4 16,0-3 0-16,3 5 0 15,0 0 0-15,3 1 0 31,0 1 0-31,-1 1 0 0,1 0 0 16,-3-3 0-16,0 1 0 16,-3-1 4-16,-3 0-4 15,-6 3 0-15,-3-3 0 16,-6 0 0-16,-3 1 0 16,0-4 0-16,0 1 0 15,-2-1 0-15,-1-4 0 0,0-1 0 16,0-2 0-16,3-3-4 15,0 2 4-15,3-2-12 16,3 0-16-16,0 0-84 16,3 0-284-16,-3 6 172 15,3-1-8-15</inkml:trace>
  <inkml:trace contextRef="#ctx0" brushRef="#br0" timeOffset="59814.413">12007 3672 584 0,'0'0'272'0,"0"-5"-220"0,0 5-24 0,0-5-8 16,0 0-4-16,3-3-8 15,6 2 0-15,-4-10-4 0,1-2 0 16,3-3 0-16,0-3 0 15,3-5-4-15,-3-3 0 16,0 3 0-16,3 3 4 16,-6-1-4-16,0 3 0 0,-3-2 0 15,0 5 0-15,-3 5 0 32,0 3 4-32,0 2-4 15,0 3 0-15,0 5 0 0,0 6 4 0,0 5-4 31,0 5 0-31,0 8 0 16,0 3 4-16,3 5-4 16,0-2 0-16,3-1 0 0,0-2 0 15,3-3 0-15,0-2 0 0,-1-1 0 16,4-5 4-16,3-2-4 16,0-8 0-16,3-6 0 15,0-8 0-15,0-2 0 16,0-11 0-16,-1 1 0 15,-2-1 0-15,3 0 0 16,-6 0 0-16,-6 3 0 0,0 0 0 16,0 5 0-16,-3 3 0 15,0 5-4-15,-3 5 4 16,0 6 0-16,0 2 0 16,0 6 0-16,0 2 0 15,0 8 4-15,0-5-4 0,0 2 0 31,0 1 0-31,6-1 0 16,0-7 0-16,0 2 0 16,3-2 0-16,0-3 0 15,3 2 0-15,-1-2 0 16,1-2 0-16,-3-1 0 16,0-5-4-16,0 5 4 0,0-5-8 15,0 0-20-15,0 3-20 16,-3-1-312-16,0 12-200 0</inkml:trace>
  <inkml:trace contextRef="#ctx0" brushRef="#br0" timeOffset="61154.145">13510 2635 504 0,'0'-2'264'0,"-3"-6"-188"0,3 8-24 15,0 0-24-15,-3-3-4 0,3 3-16 32,0 0 4-32,0 0-4 15,-3 0 0-15,0 3-4 16,0 2 4-16,-3 0-4 15,0 6 0-15,3 5 0 16,0 2 0-16,0 6-4 16,3 0 4-16,0 0-4 0,-3 5 4 15,3 0-4-15,3 3 0 0,0-3 0 16,0 5 0-16,3 1 0 16,0-4 0-16,0 6 0 15,0-5 4-15,3 8-4 16,3-11 0-16,0 3 0 15,-1-1 0-15,1-7 0 16,0 0 0-16,-3 0 0 0,0-8 0 16,0-3-4-16,-3-3 4 15,0-2-4-15,0-2-12 16,0-4-44-16,3-2-128 16,3-2-180-16,3-4-12 15</inkml:trace>
  <inkml:trace contextRef="#ctx0" brushRef="#br0" timeOffset="61669.88">13810 2932 776 0,'-12'5'176'0,"1"11"-164"16,8-14 4-16,3 6 0 15,0-2-8-15,0 4-4 32,3 3 0-32,2 3 0 0,1-5-4 15,3 2 0-15,3 0 4 0,0 3-4 0,3 3 0 16,0-11 0-16,0 5 0 31,3-5 0-31,3 0 4 31,11-8-4-31,-5-3 0 0,3-2 0 16,-3-3 0-16,-4-8 0 16,-2 0 0-16,-3-5 0 15,-3 0 0-15,-6-3 0 16,-3 0 0-16,-6 0 0 15,-6 1 0-15,-6-4 0 16,-9 6 0-16,-6 2 0 0,-2 1 0 0,-4 7 0 16,-3 3-4-16,0 6 4 15,-2 2-4-15,5 2-12 16,6 6-16-16,3 3-144 16,10 2-328-16,8 3 376 15,6-3-16-15</inkml:trace>
  <inkml:trace contextRef="#ctx0" brushRef="#br0" timeOffset="61948.903">14031 3104 836 0,'-6'0'136'0,"6"7"-116"0,0-7-8 0,3 3-4 16,3 0-4-16,3 5 0 15,2-6-4-15,1-2 0 16,3 0 0 0,0 0 0-16,0 0 0 0,3 0 0 0,0 0 0 15,3 0 0-15,-4 0 0 32,-2 0 0-32,0 0 0 0,-3 0-12 15,0 0-4-15,-3 0-44 16,0-2-112-16,0 2-196 15,-3 0-8-15</inkml:trace>
  <inkml:trace contextRef="#ctx0" brushRef="#br0" timeOffset="62495.834">14418 2775 688 0,'-6'3'232'0,"0"2"-208"0,3-2-4 16,0 2-8-16,3 6 0 15,0 5-4-15,0 0 0 0,3 5-8 32,0 5 4-32,0 1 0 15,3 5-4-15,2-9 0 0,-2 4 4 0,3-1-4 16,-3-2 0-16,0 0 0 15,0 0 0-15,0-3-8 32,0-3-4-32,-3-2-44 15,0-3-68-15,3 3-268 0,0-8-16 0</inkml:trace>
  <inkml:trace contextRef="#ctx0" brushRef="#br0" timeOffset="63132.658">14593 3183 712 0,'-3'-8'216'0,"6"-3"-192"0,-3 6-4 15,0 0-8-15,3 0-4 0,0-9 0 16,3 4-4-16,3-6-4 15,-6-3 0-15,0-2 0 16,0-3 0-16,0 3 0 16,0-3 0-16,-3 3 4 0,0 3-4 15,0-1 4 1,0 6-4-16,0 0 0 16,0 2 4-16,0 6-4 15,0 7 0-15,0 4 4 0,0 7-4 0,3 3 0 16,3 0 0-16,0 5 0 15,3-3 0-15,-3 4 4 16,0-1-4-16,3 0 0 16,-1-3 0-16,4-2 0 15,0-2 0-15,3-4 0 32,0-5 0-32,0 1 0 0,3-12 0 15,-3 1 0-15,0-3 0 16,-1-5 0-16,1 0 0 15,-3-6 0-15,0 1 0 16,-3 2 0-16,-3 0 0 16,0 3 0-16,0-1 0 15,-3 4 0-15,0 2 0 0,0 5 0 16,0 3 0 0,3 0 0-16,0 6 0 0,3 2 0 15,0 2 0-15,-1 1 0 16,1-1 0-16,3 4 0 15,0-4 0-15,3 1 0 16,-3-3 0-16,0 0 0 16,0 2 0-16,0-5-4 15,0 1 0-15,-3-4-32 16,-3 1-36-16,2 0-324 16,-2-6-112-16</inkml:trace>
  <inkml:trace contextRef="#ctx0" brushRef="#br0" timeOffset="69645.569">14944 2643 504 0,'9'-13'264'0,"-6"-3"-184"0,-3 16-24 16,0-3-44-16,0-2 4 0,3 0 4 16,0 2-8-16,3 1-4 15,0 2 4-15,3 0-8 16,3 2 0-16,0 6 0 16,3 3 4-16,0 5-8 15,2 7 0-15,-2 1 4 16,3 0 0-16,-3 8-4 0,0 5 0 31,0-3 0-31,-3 3 0 16,-3 0 4-16,0 6-4 15,-3-4 0-15,-3 6 0 16,-3-2 4-16,0 7-4 16,-3-10 0-16,3-1 0 15,-3 1 0-15,0-3 0 0,0-3 0 16,0-7 0-16,-3-3 0 15,3-3 0-15,-3 3-4 16,3-11 4-16,0 0-12 16,0-5 0-16,3 3-20 0,0-9-8 15,0 1-176-15,0-3-136 16,3 0 192-16,3-11-16 16</inkml:trace>
  <inkml:trace contextRef="#ctx0" brushRef="#br0" timeOffset="70532.321">15441 3164 536 0,'0'0'280'0,"0"0"-224"0,0 0-12 15,0 0-20-15,0 0-4 16,0 0-12-16,-3 0 4 16,3 3-8-16,0 5 4 0,0-3-4 15,3 6 0-15,0-1 0 31,0 4-4-31,0 2 0 16,0-3 4-16,-3 0-4 16,3 0 0-16,-3 0-4 15,0 1 4-15,0-4-16 16,0 1-8-16,0-3-56 16,0-3-172-16,0-2-52 15,6-6-8-15</inkml:trace>
  <inkml:trace contextRef="#ctx0" brushRef="#br0" timeOffset="71231.889">15674 2680 536 0,'-9'-10'280'0,"6"18"-232"0,0-8-4 31,3 2-20-31,-3 1-4 0,0 7-8 16,0 6-4-16,3 3 0 16,0 5 4-16,0 2-8 15,3 3 0-15,-3 6 0 16,3-1 0-16,-3 3 0 15,3-3-4-15,0 3 4 16,3-5-4-16,0 0 4 0,3 0-4 16,-1-6 0-16,1-2 0 0,0-3 0 15,3-10 0-15,3 2 0 16,0-10 0-16,6-1 0 16,-3-7 0-16,2-3 0 15,1-5 0-15,3-3 0 31,0-5 0-31,-3-3 0 0,-3-8 0 16,0-2 0-16,-4-1 0 16,-2-4 0-16,-6-6 0 15,-6 5 0-15,-3-5 0 16,-6 8 0-16,-6 3 0 16,-5 2 0-16,-4 5 0 15,-15 12 0 1,0-1 0-16,7 10 0 15,-4-2 0-15,9 14 0 16,3-1 0-16,4 8 0 16,2 6 0-16,9-1 0 15,6 3 0-15,3 1 0 16,9 1 0-16,3-1 0 0,0 1 4 16,-1-1-4-16,4-7 0 0,3 1 0 15,0 0 0-15,6-8 0 16,-3 0 0-16,-1 3-4 15,-2-9 0-15,0 1-12 16,-3-3-20-16,-3 0-272 31,0-3-324-31</inkml:trace>
  <inkml:trace contextRef="#ctx0" brushRef="#br0" timeOffset="71602.152">16105 2545 844 0,'-15'-13'132'0,"18"26"-116"16,-3-13-4-16,3 6-4 16,3 2-4-16,3-1-4 0,0 12 4 15,3 2-4-15,3 8 0 31,3 3 0-31,3 5 0 0,-7 3 4 16,-5 7-4 0,3 4 0-16,0-9 0 15,-3 6 0-15,-3-1 0 16,0 6 0-16,-6-3 0 0,-3-2 0 16,-3 0 0-16,-3 2 0 15,0-8 0-15,-6-2 0 0,0-3 0 16,4-5 0-16,-4-8 0 15,3-6-4-15,0-2-4 16,0-3-12-16,3-2-16 16,0-1-288-16,0 1-292 15</inkml:trace>
  <inkml:trace contextRef="#ctx0" brushRef="#br0" timeOffset="78898.523">17325 2585 592 0,'0'-3'268'0,"0"-7"-220"15,0 10-20-15,0 0-8 16,0 0 0-16,-2-3-12 16,2 3 4-16,-3-3-8 15,0 1 4-15,-3 2-8 0,0 0 4 0,-3 2-4 16,-3 4 4-16,-6 7-4 15,0-2 0-15,-3 7 4 16,-3 1-4-16,1 2 0 16,-1-3 0-16,-3 3 0 31,0 1 0-31,0-4 0 16,4 1 0-16,-1 2 0 0,3-5 0 15,0 0 4-15,3-1-4 16,3-4 0-16,1 2 0 15,2-5 0-15,3 0 0 16,-3 0 0-16,6-3 0 16,0 1 0-16,3-4 0 15,3 1 0-15,3 5 0 0,3-5 0 16,3 2 0-16,3 3 0 16,0 0 0-16,2 0 0 15,4 0 0-15,0 0 0 16,0 2 0-16,6 1 0 15,0-6 0-15,-1 6 0 16,4-1 0 0,0 1 0-16,6 2 0 15,-3-2 0-15,-7-1 0 0,1 3 0 16,0-2 0-16,0 2 0 16,0-2 0-16,-4-1 0 15,1 4 0-15,-3-7 0 16,3 1 0-16,-6 0 0 15,-3 0 0-15,0 0 0 0,-3 0 0 16,0-5 0-16,-3 2 0 16,-4 0 0-16,-2 3 0 15,-2-5-4-15,-4 2-8 16,-3 1-36-16,0-1-44 16,0 0-304-16,0 0-60 15</inkml:trace>
  <inkml:trace contextRef="#ctx0" brushRef="#br0" timeOffset="79314.408">16888 3188 712 0,'-24'-16'216'0,"18"8"-192"15,6 8-4-15,0 0-4 16,0-2-4-16,3 2-4 16,3 0-4-16,3 0 0 15,3 0 0-15,3 2-4 0,6 1 0 16,0 5 0-16,-1-5 0 16,4 2 0-16,0 3 4 15,3 0-4-15,0 2 0 16,-1 1 0-16,1 2 0 15,3-2 0-15,-3-1 0 16,-4 4 0 0,-2-6 0-16,0 2 0 15,-3-2 0-15,0 0 0 16,0-3 0-16,-3 3 0 16,-1-5 0-16,1 0 0 15,-3 2 0-15,0-3-4 16,0 1-4-16,-3 0-36 0,-3 2-36 15,0-5-320-15,0 0-84 0</inkml:trace>
  <inkml:trace contextRef="#ctx0" brushRef="#br0" timeOffset="80832.429">17995 2641 408 0,'3'-6'216'0,"-6"1"-120"0,3 5 0 0,0 0-48 15,0 0-4-15,-3-8-24 16,3 5 0 15,0 1 0-31,0 2 0 16,0 0-12-16,0 0 0 0,0 0-4 15,0 0-4-15,0 5 4 0,0-2-4 16,0 5 0-16,0 0 4 16,3 7-4-16,0-7 0 15,0 8 0-15,0-3 4 16,0 6-4-16,0-3 0 16,0 5 0-16,0-5 0 15,0 5 0 1,0-2 0-16,0 4 0 15,0-4 0-15,3 5 0 16,-3-3 4-16,0 3-4 0,0-3 0 0,0-3 0 16,0-2 0-16,0 3 0 31,0-1 0-31,0-4 0 16,0-1 0-16,3 0 0 0,-3-2 0 0,0 2 0 15,0-3 0 1,0-2 0-16,0 3 0 15,-1-6 0-15,1 0 0 16,0 1 0-16,0 2 0 16,0-6 0-16,0 1 0 15,3 0 0-15,-3-1 0 0,6-2 0 0,0 0 0 16,3 3 0-16,0 0 0 16,3-3 0-16,-3 0 0 15,6 0 0-15,-4 0 0 16,7 0 0-16,-3 0 0 15,3-3 0-15,-6 3 0 32,6 0 0-32,-6 0 0 0,2-3 0 15,-2 3 0-15,0-2 0 16,-3-1 0-16,3 0 0 16,0 3 0-16,0-8 0 15,-3 6 0-15,0-4 0 16,0 4 0-16,-4-1-4 0,-2 1-4 15,-3 2-24-15,0-3-28 0,-9 3-308 16,3 0-160-16</inkml:trace>
  <inkml:trace contextRef="#ctx0" brushRef="#br0" timeOffset="81201.514">18046 2850 776 0,'-3'0'176'0,"6"0"-160"15,-3 0 4-15,3 0-8 16,0 0 0-16,6 0-8 15,3 0-4-15,5-3 4 16,-2 0-4-16,12 3 0 0,-6-2 0 16,9-4 0-16,-6 4 0 15,5-4 0-15,-2 4 0 0,0-4 0 16,-3 6 0-16,-1-2 0 16,-5-3 0-16,0 2-4 15,-3 0-4-15,-3 1-28 16,0-1-16-16,-6 3-324 15,-3 0-144-15</inkml:trace>
  <inkml:trace contextRef="#ctx0" brushRef="#br0" timeOffset="81584.406">17876 2543 824 0,'-6'-14'140'0,"9"6"-124"16,-3 8 0-16,3-2-4 0,0-1-4 16,12 1-8-16,-3-6 4 31,15 2-4-31,-4 1 0 0,16 0 0 15,-6-3 4-15,18 0-4 16,-13 3 0-16,7-6 0 16,-6 3 0-16,-7 3 0 15,-2 5 0-15,0-3 0 16,0-2 0-16,-4 2 0 16,-5 3 0-16,0 0-4 0,-3 0 4 15,-3 0-16-15,-3 0-12 16,-3 8-116-16,0-5-336 15,-3 10 320-15,-1-2-16 16</inkml:trace>
  <inkml:trace contextRef="#ctx0" brushRef="#br0" timeOffset="84865.799">18650 3503 480 0,'-3'3'256'0,"0"-3"-152"0,3 0-40 16,0 0-40-16,0 0 0 15,3-11-16-15,0 3 4 16,3-10-4-16,0 4 0 0,3-15-4 16,-3 6-4-16,3-15 0 15,-3 12 4-15,0-11 0 16,0 8 0-16,-3 0-4 16,0 5 0-16,0 0 0 15,-1 6 4-15,-2-1-4 16,0 9 0-16,0-4 0 15,0 6 4-15,3 0-4 0,-3 3 0 16,3 8 0-16,0-1 4 31,3 14-4-31,-3 0 0 0,6 8 4 16,0-3-4-16,6 11 0 16,-3-8 0-16,6 7 0 15,-6-4 0-15,6 2 0 16,-4-5 0-16,1 0 0 15,-3-14 0-15,0 1 0 16,0-6 4-16,3-10-8 0,-3-6 4 16,6-13 0-16,-3 11 4 15,-1-16-4-15,-2 5 0 16,3-2 0-16,-6 5-4 16,-3-1 4-16,0 4 0 15,0-1 0-15,0 6 0 0,-3 3 0 31,0 4 0-31,3 6 0 16,-3 0 4-16,3 3-4 16,0 2 0-16,3 11 0 15,-3-5 0-15,3 7 0 16,0-5 0-16,2 3 0 16,-2-2 0-16,3 1 0 0,-3-1 0 15,3-4 0-15,-3 1 0 0,3-3 0 16,0 0 0-16,0-3-4 15,0 0 4-15,3-2-12 16,-1-3-8-16,-2 0-80 16,0 0-276-16,0 3 136 15,-3-1-16-15</inkml:trace>
  <inkml:trace contextRef="#ctx0" brushRef="#br0" timeOffset="86374.521">19412 2551 456 0,'-3'-14'248'0,"-6"1"-128"0,9 13-56 0,-6-3-32 16,3 3-8-16,0-2-12 16,3 2 4-16,0 0-12 15,0 0 4 1,-3 2-4-16,3 1 4 0,0 10-4 16,0-7 4-16,3 12-4 15,0-2-4-15,6 16 4 16,-3-6-4-16,3 6 4 15,0-6-4-15,6 11 0 16,0-2 0 0,5 2 0-16,-2-5 4 0,6 2-4 15,-3-10 0-15,3 8 0 16,-3-9 0-16,2-1 0 16,-2-4 0-16,6-5 0 15,-6 1 0-15,9-12 0 16,-10 1 0-16,7-14 0 15,-6 1 0-15,0-17 0 0,-3 6 0 16,0-21 0-16,-3 10 0 16,-1-16 0-16,-2 11 0 15,-3-5 0 1,-3 5 0-16,-6 3 0 16,0-1 0-16,-6 6 0 15,0 0 0-15,-6 5 0 0,3 6 0 0,-2-1 0 16,2 3 0-1,-6 6-4-15,3 4 0 16,3 4-16-16,3-4-12 16,3 14-104-16,0-8-276 15,12 11 212-15,-3 2-12 16</inkml:trace>
  <inkml:trace contextRef="#ctx0" brushRef="#br0" timeOffset="86829.385">20138 2233 640 0,'-6'-24'260'0,"0"14"-228"0,6 10-4 16,-6-3-16-16,3 0 0 15,-3 1 0-15,0 2-4 16,-5 5-4-16,2-2-4 0,-3 7 4 15,3-2-4-15,0 8 0 32,0-8 4-32,6 8-4 15,0-8 0-15,6 8 0 16,0-8 0-16,9 8 0 16,-3-3 0-16,9 3 0 15,-3-1 4-15,2-4-4 0,-2 2 0 0,6 1 0 31,-6-4 0-31,0 6 0 0,-3-3 0 0,-3 3 0 16,0-8 4 0,-6 11-4-16,0-12 0 15,-9 9 0-15,3-8 0 16,-9 6 0-16,0-9 0 16,-6 3 0-16,3-3 0 15,-6 0-4-15,6-2 4 0,0-3-4 0,4 0-4 16,2 0-28-16,3 0-20 15,6 3-324-15,0-3-132 16</inkml:trace>
  <inkml:trace contextRef="#ctx0" brushRef="#br0" timeOffset="87243.909">20519 2371 856 0,'-9'0'124'0,"0"13"-108"15,6-13-8-15,-3 10-4 16,0-7 0-16,-2 10-4 0,2 1 4 15,-3 9-4-15,3-1 0 0,3 9 4 16,0-4-4-16,3 15 0 16,0-2 0-16,3 7 0 15,0-7 0-15,3 16 0 16,-3-11 4-16,3 2-4 16,0-2 0-16,-1 6 0 15,1-14 0-15,3 5 0 16,-3-5 0-16,3-5-4 15,-3-6 0-15,3-5-12 0,-3-2-16 16,6-9-184-16,0 1-328 16,3-11 456-16,-3 0-16 15</inkml:trace>
  <inkml:trace contextRef="#ctx0" brushRef="#br0" timeOffset="87762.786">20745 2641 824 0,'-3'-3'140'0,"-3"6"-124"0,6-3-4 0,-3 2-4 15,1 1 0-15,2 7-4 16,0-4-4-16,2 12 4 15,1-7-4-15,6 10 4 16,-3-5-4 0,6 8 0-16,-3-3 0 15,6 3 0-15,-3-8 0 16,6 5 4-16,0-3-4 16,0 1 0-16,-4-1 0 15,7-7 0-15,-6 2 0 16,6-8 0-16,-6 1 0 15,3-14 0-15,-3-3 0 0,2-2 0 16,-2 2 0-16,6-5 0 16,-6-2 0-16,6-9 0 15,-6 6 0-15,-3-5 0 16,-3-3 0-16,-6 0 0 16,-3 2 0-16,-6 3 0 15,-3 3 0-15,-6 3 0 0,-3 4 0 16,-6 1 0-16,-3 5 0 15,-2 3 0-15,-1 2 0 0,0 3 0 16,3 3-4-16,3 2 4 16,4 6-8-16,2 7-32 31,6 1-20-31,6-1-324 16,9 4-128-16</inkml:trace>
  <inkml:trace contextRef="#ctx0" brushRef="#br0" timeOffset="88011.565">21043 2908 904 0,'-3'0'100'16,"9"5"-92"-16,-6-5 0 0,3 0-8 15,0 0 0-15,6 0 0 16,0 3 0-16,3-3 0 0,3 0 4 15,-1 2-8-15,4 1 4 16,-3 0 0-16,0-1 0 16,0 1 0-16,-3-3 0 15,-3 0-20 1,0 0-12-16,-3 0-280 16,6 0-328-16</inkml:trace>
  <inkml:trace contextRef="#ctx0" brushRef="#br0" timeOffset="92529.819">21311 2889 560 0,'-9'0'280'0,"9"-8"-240"0,0 8-8 16,-3 0-12-16,0 3 0 15,0 5-12-15,0-3 0 16,-3 11 0-16,6 0 0 16,0 0-4-1,6 5 0-15,-3-3 4 16,3-2 0-16,-3 3-4 16,9-3-4-16,0 5 0 15,0-3 4-15,0-2-4 16,8 0 0-16,-2-3 0 15,3-5 0-15,0-2 0 16,-3-4 4-16,3-2-4 0,-1-5 0 16,1 2 0-16,3-10 0 15,-3 0 0-15,-3-8 0 0,-3-3 0 16,-3-8 0-16,-3 3 0 16,-6 0 0-16,-3 3 0 15,-6-6 0-15,-3 8 0 16,0 5 0-16,-9-2 0 15,-6 5 0-15,-9 8 0 16,-2 1 0-16,-1 4 0 0,3 6 0 16,3 2-4-16,1-3 4 15,11 9-16-15,3 5-8 32,6 2-56-32,3-2-200 15,12 5-8-15,3 1-16 0</inkml:trace>
  <inkml:trace contextRef="#ctx0" brushRef="#br0" timeOffset="92798.987">21579 3045 860 0,'-9'-2'124'0,"12"7"-108"0,-3-5-8 0,3 0-4 16,0 0 0-16,3 8-4 15,3-5 0-15,3 2 0 16,-1 0 0-16,4 0 0 31,0 1 0-31,0-6 0 16,-3 2 0-16,6 1-4 0,-6-3 0 16,0 0-20-16,-6 0-12 15,6 0-264-15,-9 0-236 16,2 3 496-16,-2-1-8 15</inkml:trace>
  <inkml:trace contextRef="#ctx0" brushRef="#br0" timeOffset="93177.639">21927 3019 784 0,'0'3'168'0,"12"20"-148"0,-12-17 0 0,0 2-12 0,0 5 4 16,3 3-12-16,0 5 4 15,0 5-4-15,3 3 4 16,0 3-4-16,0-3 0 16,0 0 0-16,3 3 0 15,-6-3 0-15,3 0 0 16,-3-2 0-16,2-3 0 0,-5-6-8 16,6 1 0-16,-6-9-40 15,0-4-44-15,0 1-300 16,0-7-56-16</inkml:trace>
  <inkml:trace contextRef="#ctx0" brushRef="#br0" timeOffset="94516.005">22159 2606 496 0,'-6'-8'264'0,"0"11"-196"0,0-3-24 0,6 5-8 15,-3-2-16-15,3 2 0 16,0 3-8-16,0 5-4 16,0 8 0-16,0 1 0 15,0 1 0-15,3 1 0 16,3 3-4-16,0 2 0 0,3 0 0 16,0-3-4-16,3-2 4 15,0-3-4-15,6-2 0 0,-3-1 4 16,0-4-4-16,-4-4 0 15,-5-2 0-15,9-5 0 16,0-9 0-16,0-4 0 31,0-9 0-31,0-2 0 16,0-5 0-16,0-9 0 0,-4-4 0 16,-2-1 0-16,-3 8 0 15,-3-2 0-15,-6 5 0 16,-3 2 0-16,-3 3 0 15,1 1 0-15,-4 9 0 16,-6 4 0-16,-3 5 0 0,0-3 0 16,3 8 0-16,0 2 0 15,4 6 0-15,2-3 0 16,6 6 0-16,3 2 0 16,6 6 0-16,3 2 0 15,3-3 0-15,2 4 0 16,1-1 0-1,3-3 0-15,3 1 0 16,0-3 0-16,0-3 0 16,0 3 0-16,-3-8 0 15,-1-3 0-15,-2-2-4 0,6-6-24 16,-6-5-12-16,0-8-308 16,3-2-236-16</inkml:trace>
  <inkml:trace contextRef="#ctx0" brushRef="#br0" timeOffset="94800.336">22555 2289 832 0,'6'-6'136'0,"18"17"-116"0,-24-6-8 0,6 1-4 16,0 7-4-16,6 8 0 15,3 11 0-15,-1-1-4 16,1 14 0-16,3 16 0 15,-3 3 0-15,-3 10 0 16,-6 0 0-16,0 3 0 16,-12-1 0-1,3 4 0-15,-9-9 0 16,0 9 0-16,-3-9 0 16,-6-10-8-16,-2-3-12 0,-4-10-100 15,-3-1-328-15,3-4 248 16,0-9-20-16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19:56:23.1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15215 14819 4 0,'0'0'20'0</inkml:trace>
  <inkml:trace contextRef="#ctx0" brushRef="#br0" timeOffset="1">17784 16605 416 0,'-3'8'216'0,"-6"-5"-144"0,9-3 8 0,-3 0-32 0,0 0-16 16,0 2-8-16,0 1-4 16,3-3-8-16,0 0 4 0,0 0 4 15,0 0-4-15,0-3-8 16,3-2 0-16,-3-5 0 16,3-1 0-16,0-2-8 31,0 0 4-16,9-22-4 1,0-10 0-16,0 0 0 16,3 3 0-16,2 0 0 0,-2-3 0 15,-3-3 0-15,0 6 0 16,-3-1 0-16,0 4 4 16,-3 4-4-16,0 6 0 0,-3 3 0 15,0 4 0-15,0 4 0 16,0 5 0-16,0-1 0 15,-3 9 0-15,0 8 0 16,0 7 0-16,0 12 0 16,0 1 0-16,0 4 0 15,0 2 0 1,0 8 4-16,0 5-4 16,3-2 0-16,3 0 4 0,0-6-4 15,3 0 0-15,-1 4 0 16,1-9 0-16,3-3 0 15,0-5 0-15,0-5 0 16,3-5 0-16,0-9 0 16,3-7 0-16,3-13 0 15,-1-4 0-15,4-4 0 0,0-6 0 16,0 3 0-16,-3-3 0 16,0 1 0-16,-4-1 0 15,-2 0 0-15,0 8 0 16,-6 0 0-16,0 1 0 0,-3 7 0 15,0 3 0-15,0 2 0 16,0 3 0-16,0 5 0 16,-3 3 0-16,0 3 0 15,0 5 0-15,0 3 0 16,0-6 0-16,0 8 0 16,0-2 0-16,3 5 0 31,0-6 0-31,-4 6 0 0,4 0 0 15,0-3 0-15,0 8 0 0,0-5 0 16,0 3 4-16,0-3-4 16,0-1 0-16,0 1-4 15,0-5 4-15,3-6 0 16,0 3 0 0,0-5 0-16,0-1-8 0,-3-2-28 15,0 0-28-15,0-2-320 16,3-1-128-16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1:18:18.03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2929 17992 932 0,'-15'-24'84'0,"18"29"-88"0,0 3 0 16,3 5-56-16,-6 11-88 0,6 8 148 15,2 2 0-15</inkml:trace>
  <inkml:trace contextRef="#ctx0" brushRef="#br1" timeOffset="6970.986">2229 7718 472 0,'0'-11'256'0,"-6"9"-128"0,6-4-64 0,0 4-32 15,0-4-8-15,0 1-8 16,0-3-4-16,0 3-8 15,0 5 0-15,0-3-4 16,0 6 0-16,6-3 4 16,-6 0-4-16,3 3 4 0,0-1-4 15,0 6 0-15,3 0 0 16,-6 0 0-16,3 5 0 16,3 0 0-16,-6 1 4 15,0-1-4-15,3 0 0 16,-3 3 0-16,0 3 0 15,0 2 0-15,0 3 0 0,-3-3 0 16,3 3 0-16,0-3 0 16,-6 2 0-16,3-4 0 15,3 2 0-15,-6 0 0 16,6-2 0 0,0 2 0-16,0-2 0 15,0-1 0-15,0 1 0 16,6-1 0-16,-6-5 0 0,3 3 0 15,3 0 0-15,3-3 0 16,0-2 0-16,6-1 0 16,0 1 0-16,-1 0 0 15,4-6 0-15,3 0 0 16,0-2 0-16,3 2 0 16,6-5 0-16,-1 3 0 0,-5-8 0 15,3 2 0-15,-3-5 0 16,2-3 0-16,-2-5 0 15,0-2 0-15,-3 2 0 16,0-2-4-16,-6 2-8 16,-6 0-80-16,-6 0-336 15,-3 3 420 1,-3-3 8-16</inkml:trace>
  <inkml:trace contextRef="#ctx0" brushRef="#br1" timeOffset="7424.51">1905 7694 832 0,'-9'-8'136'0,"9"3"-112"0,0 10-8 15,0-10-12-15,0 5 0 16,3 0-4-16,3 0 4 16,9 0-4-16,-4 0 0 0,10-3 0 15,3 1 4-15,-3-4-4 16,6 1 0-16,2 0 0 15,4-3 0-15,6 2 0 16,-3 1 0-16,8 5 0 16,-5-2 0-16,0 2 0 15,2 0 0-15,-8 2 0 16,3-2 0-16,-3 0 0 16,-1 0 0-16,-8-2 0 0,-6-4 0 0,0 4 0 15,-3-1-4-15,-3 0-20 16,-3 3-36-16,-6 3 60 15,-3 0 0-15</inkml:trace>
  <inkml:trace contextRef="#ctx0" brushRef="#br1" timeOffset="7937.798">3021 7358 488 0,'6'0'264'0,"-3"-8"-148"0,-3 8-56 0,0 0-28 16,0-3-8-16,0 3-12 16,3 0-4-16,-3 0-4 15,3 0 0-15,-3 0-4 16,0 0 4-16,0 6-4 0,0-1 4 15,-3 6-4-15,-3 5 0 16,0 2 0-16,-9 3 0 16,0 0 0-16,-3 6 0 15,0 2 0-15,0 3 0 16,-2-3 0-16,5-5 0 0,-6-1 0 16,3-1 0-16,3-4 0 15,3-2 0-15,0-3-8 16,3-2-16-16,1-9 24 15,2-4 0 1</inkml:trace>
  <inkml:trace contextRef="#ctx0" brushRef="#br1" timeOffset="8203.123">2699 7440 904 0,'-3'-5'100'0,"3"5"-92"0,0 0-4 0,0 2-4 16,0 4 4-16,6 2-4 16,3 2 0-16,6 3 0 0,3 1 0 15,6 4 0-15,3 1 4 16,2 5-4-16,1-3 0 16,3-3 0-16,-3-2 0 15,-4 0 0-15,-2-8 0 16,-3 3-4-16,-3-1 4 15,-3-5-12 1,-9-2-16-16,-6-3 28 16,-3-5 4-16</inkml:trace>
  <inkml:trace contextRef="#ctx0" brushRef="#br1" timeOffset="8446.671">2592 7699 860 0,'-3'-10'124'0,"6"-1"-108"0,-3 11-4 0,3-5-8 16,6 0 0-16,6-1-4 15,6-7 0-15,12 5 0 16,-1-2 4-16,10-1-4 16,0 0 0-16,2 1 0 0,1-1 0 15,-6-2 0-15,-1 0 0 16,-2 0 0-16,-6-3 0 15,-3 0-4-15,-7 3 0 16,-2 2-56-16,-9 6-208 16,-9 2 268-16,-6 0 0 0</inkml:trace>
  <inkml:trace contextRef="#ctx0" brushRef="#br1" timeOffset="20141.502">2173 9186 456 0,'0'0'248'0,"0"-26"-120"0,-6 21-56 0,6 2-36 16,0 3-12-16,0 0-8 15,0 0-4-15,0 0-4 0,0 0 0 16,0-3-8-16,0 6 4 16,0-3-4-16,6 8 0 15,-6 2 4-15,3 4-4 16,5 2 0-16,-2 2 4 15,3 9-4-15,0-6 0 0,3 3 0 32,-3 2 0-32,6 6 0 15,0 5 0-15,6 0 0 16,0 0 4-16,-7 3-4 16,4-3 0-16,3-3 0 15,-3-2 0-15,3 5 0 0,-3-5 0 16,5 2 0-16,-14-8 0 15,6-2 0-15,-3-3 0 0,0 1 0 16,-3-7 0-16,0 4 0 16,-3-3 0-16,3-6 0 15,-3-2 0-15,3-2 0 16,-6-4 0-16,3 1 0 16,0-6 0-16,3-2 0 15,-6-8 0-15,2-1 0 0,4-9 0 16,0-1 0-16,-3 3 0 15,3-3 0-15,0-3 0 16,0-4 0-16,3-6 0 16,3 0 0-16,0 0 0 15,3 2 0-15,-4-7 0 16,1-1 0 0,3 1 0-16,0-8 0 15,3 5 0-15,-3 0 0 16,0 0 0-16,-1 0 0 15,1 5 0-15,-6 3 0 16,0 5 0-16,-3 3 0 0,-3 6 0 16,6 1 0-16,-6 4 0 15,0 5 0-15,-3-1 0 0,3 4 0 16,-6-1 0-16,3 6 0 16,0 0 0-16,0-1-8 15,0 4-8-15,0 2 16 16,0 2 0-16</inkml:trace>
  <inkml:trace contextRef="#ctx0" brushRef="#br1" timeOffset="25922.671">3220 8906 672 0,'-3'-3'240'0,"-3"-2"-204"0,3 2-8 16,3 3-12-16,0 0-8 16,-3 0-4-16,0 3 0 15,3 0-4-15,-6 2 4 16,3 0-4-16,-2 8 0 31,2 1 0-31,0 1 4 0,0 7-4 16,-6 1 0-16,3 7 4 15,0 4-4-15,3 8 0 16,-9 1 0-16,3-4 0 16,6 6 0-16,-6 0 0 15,3 3 4-15,3 5-4 16,0-6 0-16,3 1 0 0,3-3 0 15,0 3 0-15,0-6 0 0,3-2 0 32,3 2 0-32,0-5 0 15,3-3 0-15,-3 1 0 0,6-6 0 16,-6 3 0-16,-1-8 0 16,1-3 0-1,0-3 0-15,-3-5-16 0,0-2-36 16,-3-6 52-16,0-2 0 15</inkml:trace>
  <inkml:trace contextRef="#ctx0" brushRef="#br1" timeOffset="28136.219">3494 9917 520 0,'-6'0'272'0,"3"-6"-164"0,3 6-60 15,-3-5-32-15,0 0 4 16,0-3-16-16,3 0 4 31,0-3-4-31,6-2 0 0,-3-8 0 16,6-11-4-16,-3 0 4 15,3-2-4-15,-3-3 0 16,0-3 0 0,0 1 0-16,0 4 4 0,-3 3-4 15,0-2 0-15,-3 5 0 16,0 5 0-16,0-2 0 0,0 4 0 0,0 4 0 16,0 5 0-1,0 5 0 16,0 5 0-31,0 6 0 16,0 2 0-16,0 6 0 16,3 5 0-16,-3 5 4 15,3 5-4-15,0 1 0 16,3-1 0-16,0 6 0 0,5-3 0 16,1 0 0-16,3 0 0 15,-6-5 0-15,6-3 4 16,0-2-4-16,0-9 0 15,3-7 0-15,0-11 0 16,-1-3 0-16,1-10 0 0,0-5 0 16,-3-9 0-16,0 1 0 15,-3 0 0-15,3-6 0 16,-6 5 0 0,-3 1 0-16,0 2 0 0,-4 1 0 15,1 4 0-15,-3 3 0 16,0 3 0-1,0 5 0-15,0 3 0 16,0 8 0-16,0 5 0 16,0 2 0-16,0 9 0 0,0 2 0 15,3 0 0-15,0 6 0 16,0 2 0-16,0 3 0 0,0 5 0 31,3 0 0-31,0 0 0 0,3-2 0 0,-3-1 0 16,6 1 0-16,0-6 0 15,0-3 0-15,0-2 0 16,0-3 0-16,0-2 0 16,-1-3-4-16,1-3 0 15,0-2-56-15,-3-6-136 16,0-2 196 0,-3-3 0-16</inkml:trace>
  <inkml:trace contextRef="#ctx0" brushRef="#br1" timeOffset="28669.499">4152 9665 664 0,'-3'0'248'0,"3"8"-212"16,0-8-8-16,0 0-12 0,0 8-4 16,0 3-8-16,3-1 0 15,0 1-4-15,3-1 0 16,3-2 4-16,0 0-4 16,3-2 0-16,-1-6 4 15,1-6-4 1,0-4 0-16,0-4 0 15,0 1 4-15,0-8-4 16,-6 3 0-16,-3-1 0 0,-3 3 0 16,-3 3 0-16,-6 2 0 15,-6 6 0-15,-3 2 0 16,0 6 0-16,1 2 0 16,-1 1 0-16,3 2 0 0,3 0-4 15,6 7-4-15,3-7-92 16,3-8-372-16,0-8 472 15,0-5 0 1</inkml:trace>
  <inkml:trace contextRef="#ctx0" brushRef="#br1" timeOffset="29085.914">4182 8890 836 0,'-15'-16'136'0,"27"8"-120"15,-12 8 0-15,3 0-16 16,3 3 4-16,0-1 0 0,2 6-4 16,4 3 0-16,3 5 4 15,3 5-4 1,6 3 0-16,0 5 4 15,0 11-4-15,2-1 0 0,-2 6 0 0,3 0 0 16,-6 0 4-16,0 11-4 16,-4 2 0-16,1 0 0 15,0 3 0-15,-3 0 0 16,-9 0 0-16,0-3 0 16,-6-8 0-16,-3 1 0 15,-3-6 0 1,-3-3 0-16,-3-2 0 15,-6-1 0-15,6-7 0 16,-2-6 0-16,2-4 0 16,0-7-4-16,0-4-8 15,3-6 12-15,9-2 0 16</inkml:trace>
  <inkml:trace contextRef="#ctx0" brushRef="#br1" timeOffset="29470.906">4819 9284 848 0,'-6'-5'128'0,"6"0"-108"15,0 7-8-15,3 1-8 32,3-3 0-32,2 3 0 0,4-1-4 15,3 1 0-15,0 0 0 16,6-1 0-16,3 3 4 16,0-2-4-16,2 2 0 0,1 1 0 15,-3-1 0-15,-3 0 0 16,0 1 0-16,0-4 0 15,-4 1 0-15,-2-3-4 16,0 0 4-16,-6 0-24 16,0 0-24-16,-6 0 48 15,-3 2 0-15</inkml:trace>
  <inkml:trace contextRef="#ctx0" brushRef="#br1" timeOffset="29802.244">4836 9541 912 0,'6'0'96'0,"3"-3"-88"16,-6 1-4-16,3-1-4 0,6 0 0 15,6-2 4-15,3 0-4 16,6 2 0-16,2 0 0 15,1 1 0-15,3-4 0 0,-6 4 0 16,2-1 0-16,1 1 0 16,-3-1 0-16,-3 0 0 31,3-2 0-31,-7 0 0 16,-2-3 0-16,-3 2 0 15,-3-2-4-15,0 3-32 0,-6 0-68 16,-6 5 104-16,-12 3 0 15</inkml:trace>
  <inkml:trace contextRef="#ctx0" brushRef="#br1" timeOffset="31150.61">5637 9001 768 0,'-6'-5'180'0,"3"-3"-160"0,3 8 0 15,0 0-8-15,0 0-4 32,0 0-4-32,3 5 0 15,3 0-4 1,-3 3 0-16,0 6 0 16,3 2 4-16,0 5-4 15,3 8 0-15,-3 0 0 16,-3 0 0-16,3 3 0 15,0-3 0-15,0 5 4 16,3 1-4-16,-3 2 0 16,0 0 0-16,-1 5 0 0,1-5 0 15,0-3 0-15,0-2 0 16,-3-5 0-16,0 2 0 16,0-3 0-16,0-2 0 0,0-3 0 15,0-2 0-15,0-3 0 16,-3-3 0-16,0-3 0 15,0 1 0-15,3 0 0 16,0-6 0-16,3 0 0 16,-3-2 0-16,3-1 0 15,3-2 0-15,3 0 0 0,0-2 0 16,3 2 0-16,2-5 0 16,1 5 0-16,6-3 0 31,3 0 0-31,-3-2 0 0,6 2 0 15,-1 1 0-15,1-4 0 16,0 1 0-16,-3 0 0 16,2 0 0-16,-5-3 0 15,0 0 0-15,-3 0 0 16,-6 0 0-16,0 0-4 16,-9 0-8-16,-1-3 12 0,-5 1 0 15</inkml:trace>
  <inkml:trace contextRef="#ctx0" brushRef="#br1" timeOffset="31435.726">5712 9464 856 0,'-9'-3'124'0,"18"3"-108"0,-7 0-4 16,4 0-8-16,6 0 0 0,3-2 0 15,3-1-4-15,3 1 0 16,6-4 0-16,2 4 0 16,7-4 0-16,-3 4 0 15,0-4 4-15,-4 4-4 16,1-4 0-16,-6 4-4 15,-3-3 4-15,-3 2-24 0,-6 0-24 16,-6-2 48-16,-6 5 0 16</inkml:trace>
  <inkml:trace contextRef="#ctx0" brushRef="#br1" timeOffset="31732.766">5557 9033 848 0,'-21'-5'128'0,"-15"-11"-108"0,36 16-8 15,-6-3-8-15,12 0 0 16,3-2 0-16,6 0-4 16,9 0 0-16,9-1 0 0,2-2 0 15,10 0 0-15,3 0 4 16,2 0-4-16,4 3 0 15,2 0 0 1,-5 0 0-16,-4 2 0 16,-5 0 0-16,-3 1 0 15,-6 2-4-15,-4 2-4 16,-8 1-96-16,-6 2-420 0,-6 1 524 0,-6 1 0 16</inkml:trace>
  <inkml:trace contextRef="#ctx0" brushRef="#br1" timeOffset="32868.103">6417 9599 608 0,'-3'0'264'0,"-6"-5"-200"0,9 5-28 31,-3-3-16-31,3 3-8 0,-3-3-8 16,3 3 0-16,0 0-4 16,0 0 4-16,0 0-4 15,0 0 0-15,0 3 4 16,0 0-4-16,0 2 0 16,3 0 0-16,-3 1 0 15,3 2 0-15,-3 5 0 0,3 3 4 16,-3 0-8-16,3 2 4 15,-3 3 0-15,3-2 4 16,0-1-4-16,0 3 0 16,0 1 0-16,3-6 0 15,0-1 0-15,3-1 0 0,0 4 0 32,0-7 0-32,2 2 0 15,1-5 0-15,6 0 0 16,-3-3 0-16,3 0 0 15,0-5 0-15,6 0 0 16,-6 0 0-16,2-2 0 16,1-1 0-16,-3 3 0 0,0-13 0 15,0 2 0-15,-3-2-4 0,0 0-4 16,-4-8-24-16,-5-3 32 16,-3 0 0-16</inkml:trace>
  <inkml:trace contextRef="#ctx0" brushRef="#br1" timeOffset="33186.697">6235 9544 824 0,'-3'0'140'0,"3"2"-116"16,0-2-8-16,3 0-8 15,3 0-4-15,6 0-4 16,0 0 4-16,3-2-4 0,3-1 0 16,3-2 0-16,3-1 0 15,-1-2 0-15,-2 3 0 0,3 2 0 16,-3 1 0-16,0-1 0 15,-1 0 0-15,-2 1-8 16,-3 2-12-16,-3 0 20 16,0 0 0-16</inkml:trace>
  <inkml:trace contextRef="#ctx0" brushRef="#br1" timeOffset="33550.153">6911 9406 688 0,'0'-5'232'0,"-6"-6"-200"15,6 11-8-15,0 0-12 0,0 0 0 16,-3 0-8-16,3 3 0 0,-3-1-4 16,0 1 4-16,0 2-4 15,0 3 4-15,-3 3-4 16,-3 2 0-16,0 3 0 16,-3 2 4-16,1 1-4 15,-1-1 0-15,0-4-4 31,0 2 0-31,0-6-44 0,0-5-44 16,6-5 92-16,0-5 0 16</inkml:trace>
  <inkml:trace contextRef="#ctx0" brushRef="#br1" timeOffset="33834.888">6741 9385 836 0,'-6'-3'136'0,"-3"8"-116"16,9-5-8-16,0 0-4 16,0 3-8-16,3 0 4 0,3 2-4 15,6 0 0-15,3 3 0 32,6 3 0-17,3-1 0-15,-6-2 0 16,-3 0 4-16,-1-2-8 15,-2-1 4-15,-3 0-12 16,-3-2-8-16,-3-1-212 0,-3-2-392 16,0 0 624-1,-15 0 0-15</inkml:trace>
  <inkml:trace contextRef="#ctx0" brushRef="#br1" timeOffset="34050.957">6723 9464 872 0,'-2'-3'116'0,"4"6"-100"0,-2-3-8 0,3-3-4 16,3 1 0-16,6-1-4 15,3-2 0-15,3 0 0 16,6-1 4-16,-3 1-4 0,0-3 0 16,-1 3 0-16,1-3 0 31,-3 3 0-31,0-1-4 15,-3 4 4-15,3-1-8 0,-12 3-40 16,-3 0-48-16,-3 3 92 16,-3 2 4-16</inkml:trace>
  <inkml:trace contextRef="#ctx0" brushRef="#br1" timeOffset="36518.082">7375 8943 400 0,'12'-8'208'0,"-33"-5"-40"16,21 13-60 0,-3-3-60-16,0-5-16 0,6 6-20 15,-6-1 4-15,3-2-8 16,0 5-4-16,-3-3 0 15,3 3 0-15,3-3-4 16,0 3 0-16,0 0 4 16,0 0-4-16,0 3 0 15,0 2 0-15,0 8 4 0,0 1-4 16,0 2 0-16,0 2 0 16,0 3 0-16,0 0 0 15,0 6 0-15,0 2 0 16,0 3 0-16,0-1 0 15,0 1 0-15,0 0 4 16,3 2-4 0,-3-5 0-16,0 1 0 15,0-1 0-15,0 0 0 16,0 0 0-16,0 3 0 16,-3-3 0-16,3-3 0 0,-3-2 0 0,3-5 0 15,-3-1 0-15,3-2 0 16,0-3 0-1,0-2 0-15,0-1 0 0,0 1 0 16,3-1 0-16,0-4 0 16,0-1 0-16,2-2 0 15,1 2 0-15,0-2 0 16,0-1 0-16,3 1 0 16,0 0 0-16,6-3 0 15,0 0 0-15,3 0 0 0,-1-3 0 16,4 0 0-16,0-2 0 15,0 0 0-15,6-1 0 16,-4 1 0-16,-2 0 0 16,-3 0 0-16,0 2 0 15,-3 0 0-15,-6 1 0 16,0-1-4 0,-9 3-4-16,-6 3 8 15,0-1 0-15</inkml:trace>
  <inkml:trace contextRef="#ctx0" brushRef="#br1" timeOffset="36857.633">7384 9379 816 0,'-21'-7'144'0,"21"7"-124"0,3 5-4 15,0-5-4-15,6 2-8 16,3 1 0-16,6-3 0 16,3 0-4-16,6 0 0 0,11 0 0 15,-2-3 0-15,3 1 0 16,-3-3 0-16,-1-1 0 15,-2 4 0 1,6-4 0 0,-10 1 4-16,-5 0-8 15,-3-1-4-15,-9-2-76 16,-3-2-276-16,-6-3 360 0,-6-3 0 16</inkml:trace>
  <inkml:trace contextRef="#ctx0" brushRef="#br1" timeOffset="37225.403">7224 8980 800 0,'-12'-13'156'0,"3"-1"-132"0,9 12-4 16,0-1-12-16,3 3-4 15,3-2 0-15,9-1-4 0,8 0 4 16,7 1-4-16,6-1 0 16,5-2 0-16,7-1 0 15,0 1 4-15,2 2-4 0,-2-2 0 32,-6 5 0-32,-1-2 0 15,-5 2 0-15,-3-3 0 0,-1 3 0 16,-5-3 0-16,-3 3 0 15,-6-2 0-15,0 2-4 16,-3 0-8 0,-9 2 12-16,-9 4 0 0</inkml:trace>
  <inkml:trace contextRef="#ctx0" brushRef="#br1" timeOffset="39284.71">8009 9938 560 0,'0'-3'276'0,"0"-2"-220"16,0 2-20-16,0-2-12 0,3 0-4 15,0-3-8-15,0 0 0 16,0-3-8-16,6 1 4 31,-3-6-8-31,3 2 4 0,-6-9-4 16,6 1 0-16,-6-4 0 16,6 0 4-16,-9-1-4 15,3 1 0-15,-3-1 0 16,0 3 0-16,0 1 0 15,6 1 0-15,-6 1 0 16,0 3 0-16,0 4 0 0,6 1 0 16,-6 5 0-16,3-2 0 15,-3 7 0-15,0 3 4 16,0 3-4-16,0 2 0 16,6 8 0-16,0-2 0 15,0 2 0-15,2 3 0 0,-2 2 0 31,0 4 0-31,3 1 0 16,0 1 0-16,3 5 0 16,3-2 0-16,-3-3 0 15,0-3 4-15,0-3-4 0,3-2 0 16,0-3 0-16,-1-2 0 16,1-3 0-16,0-8 0 15,0 0 0-15,0-8 0 0,-3 0 0 16,0-8 0-1,-3-2 0-15,3-1 0 0,-4-2 0 16,1 2 0-16,-3 1 0 16,0 5 0-16,0-3 0 15,-3 3 0-15,3 2 0 16,-3 3 0-16,0 0 0 0,-3 3 0 16,3 0 0-16,-3 2 0 15,3 3 0-15,0 3 0 16,0-1 0-16,0 3 0 15,3 6 0-15,0 2 0 0,0 1 0 16,3 1 0-16,0 1 0 31,0 0 0-31,0 0 0 16,3 0 0-16,-1 0 0 0,4-3 0 0,-3 0 0 16,3-5 0-16,0-3 0 15,0-2-4-15,3-3 0 16,3 3-8-16,-4-3 12 31,4 0 0-31</inkml:trace>
  <inkml:trace contextRef="#ctx0" brushRef="#br1" timeOffset="42113.413">8765 8864 512 0,'0'-6'272'0,"3"-18"-196"16,-3 22-24-16,0-4-24 15,0 1-8-15,0 0-8 16,0 5 0-16,0-5-4 0,3 5-4 15,-6-6 0-15,3 6 0 32,0 0 0-32,0 0-4 15,0 0 0-15,3 3 0 16,-3-3 4-16,3 5-4 16,0-2 0-16,0 2 4 0,0 0-4 15,0 3 0-15,-3 0 0 16,3 3 4-16,0 2-4 15,0 3 0 1,0 3 0-16,0 2 0 0,0 0 0 16,3 3 0-16,0 0 0 15,0-1 0-15,0-1 0 0,0 4 0 16,3 6 0-16,0-1 0 16,3-1 0-16,-7-1 0 15,4-3 0-15,0 3 0 16,0-5 4-16,0-3-4 0,3-2 0 15,0-3 0-15,0-1 0 16,3-1 0-16,0-4 0 16,3-2 0-16,-1 3 0 15,1-9 0-15,0 1 0 32,0-6 0-32,6-4 0 15,-3-1 0-15,-4-6 0 0,-2-2 0 0,3-2 0 16,-6-6 0-16,0 0 0 15,0 3 0-15,3-8 0 16,-3 3 0 0,0-6 0-16,0-3 0 15,-4 1 0-15,1-3 0 16,-3 8 0-16,0 0 0 0,0 8 0 16,-3-1 0-16,0 4 0 15,-3 2 0-15,0-2 0 0,0 7 0 16,0 3 0-16,0 0 0 15,0 3 0-15,0 0 0 16,0 2 0 0,0 3 0-1,3 0 0-15,-3 0 0 0,0 3 0 16,0-3 0-16,0 2 0 16,0 3 0-16,0 3 0 15,0 3 0-15,0 2 0 16,0 6 0-16,3-3 0 15,0 2 0-15,3 3 0 16,0 0 0-16,0-2 0 0,0 2 0 16,6 6 0-16,-3-1 0 15,0 1 0-15,3-4 0 16,0-4 0-16,-4 2 0 16,4 0 0-16,-3 0 0 0,3 1 0 15,-3-7 0-15,3 1 0 16,0-2 0-16,0-4 0 15,0-2 0-15,0-3 0 0,0-2 0 16,2-3 0-16,1-3 0 16,-3 3 0-16,0-5 0 15,3 0-8-15,-6-1-12 16,0 1 24-16,3 0-4 31</inkml:trace>
  <inkml:trace contextRef="#ctx0" brushRef="#br1" timeOffset="43530.669">9634 8234 568 0,'9'-13'276'0,"0"2"-228"0,-6 11-20 0,0-3 0 16,-3 3-12-16,0 0 0 31,3 0-4-31,-6 0-4 0,3 3 0 15,-6 0-8-15,0 2 4 16,0-2-4-16,-3 5 0 16,-2-1 4-16,-1 4-4 15,-3 2 0-15,0-2 4 16,3-1-4-16,0 1 0 16,0 2 0-16,6-2 0 0,3-1 0 15,3 1 0 1,3 0 0-16,3-1 0 0,6 1 0 15,-3-1 0-15,3 4 0 16,3-1 0-16,3 0 0 16,-1 0 0-16,1 0 0 15,0 3 0-15,-3-2 0 16,-3-1 0-16,0 0 0 16,-3 0 4-16,-3-2-4 15,-6 2 0-15,-3-2 0 16,-6-1 0-16,-3 1 0 15,-3-3 0-15,-6-3 0 16,-3-2 0-16,-2-3 0 16,-1 0 0-16,0-3 0 0,-3 0 0 15,7-2 0-15,2-3 0 0,3 0 0 16,3 0 0-16,6-2-4 16,3 2 4-16,3 0-56 31,12 3-124-31,3 2 180 15,3 0 0-15</inkml:trace>
  <inkml:trace contextRef="#ctx0" brushRef="#br1" timeOffset="44501.838">10245 8509 592 0,'-24'3'272'0,"-6"2"-232"0,27-5-20 15,0 0 0-15,0 3-4 16,0-1-8-16,0 4 0 16,0 1 0-16,0 1 0 15,0 11-4-15,0 5 0 16,0 2 0-16,0 3 0 16,-3 3 0-16,0 0-4 0,0 0 4 15,3 5-4-15,0 0 0 31,0 2 4-31,3 1-4 16,3 2 0-16,3 1 0 16,0 2 0-16,6-3 0 0,-3 3 4 15,6-5-4-15,0-6 0 16,3 0 0-16,-3 1 0 0,6-3 0 16,-4-1 0-16,1-2 0 15,0 1 0-15,0 1 0 16,0-2 0-16,0-5 0 15,0 0 0-15,-4-3 0 16,4-2 0-16,-3-1 0 16,0-5 0-16,0-5 0 0,3-2 0 15,-3-4-8-15,0-2-4 16,-4-2 12-16,1-1 0 16</inkml:trace>
  <inkml:trace contextRef="#ctx0" brushRef="#br1" timeOffset="45854.203">10804 8890 544 0,'-9'-5'284'0,"-29"-9"-236"0,35 12-8 16,-6-1-16-16,0 1-8 0,0-1-4 15,3 0 4-15,0 3-12 16,0 3 0-16,0 0 0 16,-3 4 0-16,3 4 0 15,0 5 0 1,3 5 0-16,0 0-4 15,0 3 4-15,3-3-4 16,3 3 4-16,0 0-4 0,6 0 0 16,0 2 0-16,9-2 0 15,0 0 0-15,3-3 0 0,2-3 0 16,1-4 0 0,3-4 0-16,0-2 4 15,-3-5-4-15,-1-1 0 16,-2-7 0-16,3-3 0 0,-3-2 0 15,-3-4 0-15,-3 1 0 16,-1-5 0-16,-2-6 0 16,-3-3 0-16,-3-4 0 15,-3 4 0-15,-3-2 0 16,-3 0 0-16,-3 0 0 16,-3-5 0-1,-5 4 0-15,-4 4 0 16,-3 2 0-16,0 6 0 15,-9 4 0-15,3 4 0 16,-2 2 0-16,2 5 0 16,3 6 0-16,0 0-4 15,3 7 4-15,4 3-20 0,5 3-12 16,3 3 32-16,9-1 0 0</inkml:trace>
  <inkml:trace contextRef="#ctx0" brushRef="#br1" timeOffset="46134.5">10941 9120 800 0,'3'11'156'0,"9"2"-132"0,-9-5-4 16,0-5-12-16,3 7 0 16,3-7-8-16,0-1 4 0,3-2-4 15,0 3 0-15,2-3 0 16,4 0 4-16,0 0-4 15,0-3 0-15,3 1 0 16,0-3 0-16,-3-1 0 16,-1 1 0-16,7 0 0 15,-3 2 0-15,-3-2 0 0,-3 2 0 16,-3-2-4-16,0 2 4 16,-1 0-36-16,-2 1-36 15,0 2 72-15,-3 0 0 16</inkml:trace>
  <inkml:trace contextRef="#ctx0" brushRef="#br1" timeOffset="47202.894">11423 8490 560 0,'0'-10'276'0,"-9"10"-236"0,6 0-8 15,0 3 4-15,0-1-12 0,0 1-12 16,0 2 0-16,0 3-4 16,3 3-4-16,0 2 0 15,3 13 0-15,-3 1-4 16,6 7 4-1,-6 1-4-15,0-1 4 16,0 3-4-16,0 3 0 0,3 5 0 16,0-3 0-16,0 0 0 15,3 1 4-15,3-6-4 16,3 0 0-16,0 0 0 16,3-5 0-16,3-3 0 15,0-3 0-15,2-2 0 16,4-6 0-16,0 1 0 0,0-3 0 15,3-3-4-15,-1 3 4 16,1-8-36-16,-3 0-48 16,0 0 84-16,-6 0 4 0</inkml:trace>
  <inkml:trace contextRef="#ctx0" brushRef="#br1" timeOffset="49650.578">11798 9094 800 0,'-3'-11'156'0,"-23"-10"-140"0,28 16 4 15,-4-3-12-15,4-5 0 32,1-6-8-32,9-2 4 0,-3-8-4 15,3-3 0-15,-6-13 0 16,3 8 0-16,-6-5 0 16,3 2 4-16,-12-2-4 15,-3 7 0-15,-3 3 0 0,3 3 4 16,0 0-4-1,0 11 0-15,1 2 0 0,2 8 0 16,0 5 0-16,3 9 0 16,0 9 0-16,3 9 0 15,6 5 0-15,0 6 0 16,5-1 0-16,1 1 0 0,0 4 0 16,0 1 0-16,6 0 0 31,0-3 0-31,6-3 0 15,-3-5 4-15,-1-5-4 0,1-3 0 16,0-8 0-16,0-7 0 16,0-9 0-16,-3-8 0 15,-1-4 0-15,-2-4 0 0,0-2 0 16,-3-8 0 0,3-3 0-16,-9 0 0 0,0-2 0 0,-3-1 0 15,0-2 0-15,-3 6 0 16,0 2 0-16,0 2 0 15,0 6 0-15,0 2 0 16,0 6 0-16,0 0 0 31,0 8 0-31,0 5 0 0,3 0 0 0,-3 5 0 16,3 8 0-16,0 6 0 16,0-1 0-16,3 6 0 15,0 2 0-15,0 1 0 0,3-1 0 16,-1 1 0-16,4-1 0 15,0-2 0-15,3 0 0 32,0-3 0-32,0 0 0 15,3 0 0-15,3-5 0 0,-4-2 0 16,4-4 0-16,0-2 0 16,-3-3 0-16,-3-2 0 15,0 0-4-15,-3-3 0 16,-3 0 4-16,0 0 0 0</inkml:trace>
  <inkml:trace contextRef="#ctx0" brushRef="#br1" timeOffset="50482.982">12209 8363 520 0,'-3'-5'280'0,"3"5"-220"0,0 0-12 16,0 0-36-16,0 0 4 16,3 0 0-16,0 3-4 15,0-1-4-15,3 1 4 16,0 2 0-16,6 3-4 16,-3 3-8-16,9 5 4 15,-4 0-4 1,4 2 4-16,0 6-4 15,0 5 0-15,-3-2 4 16,0 7-4-16,0 0 0 16,3 9 0-16,-4-6 0 15,1 0 4-15,0 2-4 16,-3 9 0-16,0-3 0 0,-3 0 0 16,0 8 0-16,-3-5 0 15,0 2 0-15,-3 0 0 0,-3-5 0 16,0-3 0-1,-3-2 4-15,0 0-4 0,0-6 0 16,-3-2 0-16,3-3-4 16,0-2-4-16,-3-6-136 15,3-5-548-15,0-8 692 16,3-3 0-16</inkml:trace>
  <inkml:trace contextRef="#ctx0" brushRef="#br1" timeOffset="50767.532">12831 9086 824 0,'-18'2'140'0,"18"4"-132"0,0-4 4 16,3 6 0-16,0 11-4 0,0-1-4 16,9 11 0-16,-3-2-4 15,3 5 0-15,-3-6 0 16,0 1 0-16,-3-1 0 16,0-2 0-16,-3-3-20 31,0-2-16-31,3-6 36 0,0-8 0 15</inkml:trace>
  <inkml:trace contextRef="#ctx0" brushRef="#br1" timeOffset="51421.177">13045 8490 860 0,'-14'-15'124'0,"5"12"-112"16,9 3-4-16,0 0-4 16,0 3 0-16,0 2-4 15,0 3 0-15,3 5 0 0,0 6 4 16,0 4-4-16,2 6 0 0,1 1 0 16,0 1 4-16,0-2-4 15,3 1 0-15,-3-4 0 16,3-2 0-16,0 2 0 15,3-7 4-15,0-3-4 32,0-6 0-32,0-2 0 0,0-5 0 15,2-11 0-15,1-8 0 16,0-2 0-16,0-14 0 16,-3 0 0-16,3 0 0 15,-6-2 0-15,-3-1 0 16,-3-2 0-16,-3 3 0 15,-3 5 0-15,-6 2 0 0,-3 6 0 16,-3 0 0-16,-6 8 0 16,-3 5 0-16,-2 5 0 15,-1 3 0-15,0 8 0 16,6 3 0-16,0 5 0 16,7 0 0-16,2-1 0 0,6 1 0 31,3 0 0-31,3 3 0 15,6 2 0-15,6-3 0 16,-1 1 0-16,7-1 0 0,3-2 0 16,0 0 0-16,3-5 0 15,6-1 0-15,-1-2 0 16,1-2 0-16,9-4 0 16,-6-7 0-16,2 5 0 15,-2-5 0-15,-3-3 0 16,-3-3 0-16,-4 1-8 15,-2-1-16-15,0 0 20 0,-6-2 4 16</inkml:trace>
  <inkml:trace contextRef="#ctx0" brushRef="#br1" timeOffset="52073.477">13444 8094 632 0,'-9'2'260'0,"3"-4"-224"15,6 2-12-15,0 2-4 16,3 4 0-16,0 1-12 16,6 7 0-16,0-4-4 15,9 11-4-15,-3-2 4 16,0 2-4-16,3 3 4 16,0 0-4-16,-1 5 0 0,7 8 0 15,0 3 0-15,-3 5 0 0,0 10 0 16,-3 14 0-16,-1-3 4 15,-2 3-4-15,-3 0 0 16,-6-1 0-16,0 7 0 16,-6-1 0-16,0-3 0 31,-3-5 0-31,-3-5 0 0,-3-5 0 16,-6-1 0-16,0-7 0 15,4-6 0-15,-1-7 0 16,0-4-4-16,0-7 0 15,0-5-68-15,0-6-312 16,0-3 384-16,0-2 0 16</inkml:trace>
  <inkml:trace contextRef="#ctx0" brushRef="#br1" timeOffset="75241.946">7878 10528 328 0,'0'0'176'0,"-3"-3"-88"0,3 3 0 0,6-3-32 15,0 1 8-15,3-3-20 16,3 2-4-16,6 0-16 15,6 1-12-15,6-4 4 16,5 4-4-16,7-1-8 0,6 0 0 16,5 1 0-1,10-1 0-15,2 0-4 16,10 1 4-16,8-1-4 0,0 0 0 0,4 1 4 16,5-3 0-16,3-1 0 15,9 1 4-15,0 0-4 16,4-3 0-16,2 0 0 15,3 3-4-15,-3-6 4 16,0 0-4-16,0-2 0 31,3 3 0-31,-3-4 4 0,1 1-4 16,2-5 0-16,3 2 0 16,3-3 0-16,3 1 0 15,0-6 4-15,6 3-4 16,-6 5 0-16,0 3 0 15,0-1 0-15,3 4 0 16,-3 4 0-16,0 4 0 0,-6-6 0 16,3 0 0-1,-3 3 0-15,3-3 0 16,-3-6 0-16,3 1 0 16,-3 3 0-16,1-1 0 15,-13 3 0-15,-3 0 0 16,-9 0 0-16,-3 0 0 15,-11 3 0-15,-10 0 0 0,-2-1 0 16,-7 1 0-16,-8 0 0 16,-3 2 0-16,-10 1 0 15,4-1 0-15,-9 0 0 16,-4 3 0-16,-5 0-16 0,-3 0-8 16,0 3 24-1,-3 0 0-15</inkml:trace>
  <inkml:trace contextRef="#ctx0" brushRef="#br1" timeOffset="124010.639">15200 8313 472 0,'15'-18'256'0,"-6"-3"-184"15,-9 18-24 1,0-2-12-16,0-1-8 15,0 4-12-15,0-4 4 16,0 6-16-16,0 0 0 16,0 0-4-16,-3 3 4 0,-3 0 0 15,-3 5 0-15,-3 2-4 16,-3 1 4-16,-5 5 0 16,-4 2 0-16,-9 9 0 15,-9 4 0-15,1 4 0 16,-1 7 0-16,-3-2 0 15,1 5 0-15,5-6-4 16,-3 9 4-16,7-11-4 0,5-3 0 16,3-7 0-16,6-3 0 15,1-3 4-15,5-3-4 16,0-2 0-16,6-2 0 16,0-4 0-16,3 1 0 0,0-6 0 15,0 3 0-15,0-3 0 31,3 1 4-31,0-4-4 16,3 1 0-16,0-3 0 16,0 0 0-16,0 2 0 0,3-2 0 15,3 3 0-15,3-3 0 16,-3 3 0-16,3-3 0 16,0 0 0-16,0 2 0 15,3 1 4-15,0 0-4 0,-1-1 0 16,4-2 0-16,0 3 0 15,3 0 0-15,3 2 0 0,6 3 0 16,5 5 0-16,10 0 0 16,0 1 0-16,5-1 0 15,-2 0 0-15,3 0 0 16,2 0 0-16,-2 1 0 16,-3-1 0-16,-4 0 0 15,-5 0 0-15,0 1 0 0,-4 1 0 16,-8-4 0-16,0 0 0 15,-6-3 0-15,0-3 0 16,-3 0 0-16,-1-2 0 31,-2-3 0-31,-3-3 0 16,0 1 0-16,0-1-12 0,-6-2-12 16,-3-1 24-16,-6 1 0 15</inkml:trace>
  <inkml:trace contextRef="#ctx0" brushRef="#br1" timeOffset="124589.545">14507 9313 592 0,'-9'-18'268'0,"0"15"-244"0,9 3 0 16,0 0-12-16,0-5 0 16,3 2 4-16,3 1 0 15,0-1-4-15,6 3-4 16,0 0 0-16,3 5-4 0,2 1 0 31,-2 4 0-31,3-2 0 16,6 3 0-16,0-1-4 15,3 1 0-15,2-1 4 16,4 1-4-16,3 0 0 16,2 2 0-16,10-3 0 0,-3 1 0 15,-1 0 4-15,-2-4-4 16,0 1 0-16,-4 0 0 16,-2 0 0-16,-6-2 0 0,-6-1 0 15,-3-3 0-15,-1 1 0 16,-2-3 0-16,-3-3 0 15,0 1 0 1,-3-1-8-16,0 1-12 0,-3-1 20 16,0 3 0-16</inkml:trace>
  <inkml:trace contextRef="#ctx0" brushRef="#br1" timeOffset="126771.161">16075 8498 512 0,'6'-8'272'0,"-6"-13"-192"0,0 16-28 15,0 0-24-15,0-6-8 0,0 6-8 16,3-3 0-16,-3 0-4 31,3 3 0-31,0-1-4 16,3 4-4-16,-3-1 4 0,3 3-4 15,-3 0 4-15,0 3-4 16,0 5 0-16,0 2 4 16,0 3-4-16,0 6 0 15,-3 0 0-15,3-1 0 16,0 1 0-16,0 2 0 0,0 5 0 15,0 1 0-15,0 4 0 16,0-1 0-16,-3-1 0 16,0-3 4-16,3 1-4 15,-3-1 0 1,3-2 0-16,0-3 0 16,0 3 0-16,-3-3 0 15,3 0 0-15,0 0 0 16,0 0 0-16,3-2 0 15,0-3 0-15,0 0 0 16,2-3 0-16,-2 0 0 16,3 0 0-16,0 1 0 0,3-4 0 0,-3-2 0 31,0 0 0-31,0-3 0 0,0 1 0 16,0-1 0-16,3-2 0 0,0 2 0 0,3-2 0 15,-1-3 0-15,4-3 0 31,3-2 0-31,0 2 0 16,0-2 0-16,3 2 0 16,-4-2 0-16,7 2 0 15,-9 0 0-15,6 1 0 16,-3-1 0-16,0 1 0 16,-1-1 0-16,-2 0 0 15,-3 1 0-15,-3-1-4 16,0 0-12-16,-6-2 16 0,-3 0 0 0</inkml:trace>
  <inkml:trace contextRef="#ctx0" brushRef="#br1" timeOffset="127152.619">16174 8737 844 0,'-15'-14'132'0,"12"4"-112"0,3 12-8 15,0-2-8-15,0 3 0 16,6 0 0 0,3-3-4-16,6 0 0 15,2 0 0-15,7-3 4 16,3-2-4-16,3 2 0 15,2-2 0-15,4-1 0 16,-3-1 0-16,3-1 0 16,-1 2 0-16,-5-2 0 15,-3 3 0-15,-3-3 0 0,-3 0 0 16,-4 0-4-16,-2-2-8 0,-9-1 12 16,-3-5 0-16</inkml:trace>
  <inkml:trace contextRef="#ctx0" brushRef="#br1" timeOffset="127426.732">15947 8342 916 0,'-6'-5'92'0,"12"2"-88"0,-3 1 0 15,6 2 0-15,6-3-4 16,12 3 0-16,3 0 0 0,5 0 0 16,7 0 0-16,6 3 0 15,5-3 0-15,7 0 0 16,-4 0 0-16,-2 2 0 16,-3-2 4-16,-1 3-8 0,-8-3 4 15,-6 0-4-15,-7 3-8 16,-5-1 12-16,-3 4 0 0</inkml:trace>
  <inkml:trace contextRef="#ctx0" brushRef="#br1" timeOffset="128212.222">16950 8969 768 0,'0'-2'180'0,"-3"-6"-152"0,3 8-4 16,0 0-16-16,0 0-4 0,0 0-4 15,0 0 4-15,0 0-4 16,3 2 4-16,0 1-4 16,0 2 0-16,0 3 0 0,0 0 0 15,0 3 0-15,0 2 4 32,-3-2-4-32,0 2 0 15,0 0 0-15,0 0 0 0,0 8 0 16,3-2 0-16,-3 0 0 15,3 2 0-15,0-3 0 16,3 1 0-16,0-1 0 16,0-2 0-16,3 3 0 0,0-6 0 31,3 0 0-31,0 0 0 0,9 1 0 0,-4-6 0 16,4-1 0-1,3 1 0-15,-3-5 0 16,6-3 0-16,-3-3 0 15,-1-2 0-15,-2-3 0 16,0-2-4-16,-6-6-32 16,-3-8-48-16,-3-3 84 15,-3 1 0-15</inkml:trace>
  <inkml:trace contextRef="#ctx0" brushRef="#br1" timeOffset="128496.662">16793 8935 860 0,'3'-8'124'0,"9"3"-108"16,-9 5-4-16,5 0-8 16,4-3 0-16,6 3-4 15,6-3 0-15,3-4 0 16,9-1 0-16,-1 2 4 0,4-2-4 15,0 0 0-15,-1-2 0 16,-5-1 0-16,3 3 0 16,-9 0 0-16,-4 0 0 15,-5 0-4-15,-3 6 0 0,-3-3-64 16,-3 5-200-16,-6 5 268 31,-3 0 0-31</inkml:trace>
  <inkml:trace contextRef="#ctx0" brushRef="#br1" timeOffset="128859.015">17537 8737 624 0,'6'-27'260'0,"-9"22"-212"0,3 5-16 16,0 0-16-16,-3 0 0 16,3 0-12-16,-3 2 4 0,0 1-8 15,-3 8 4-15,0 2-4 16,-3 5 0-16,-3 6 0 15,3-8 4-15,-9 11-4 16,0-1 0 15,1 6-8-31,2-6-8 16,3-5-168-16,0-7-464 0,3-9 640 16,0-2 8-16</inkml:trace>
  <inkml:trace contextRef="#ctx0" brushRef="#br1" timeOffset="129074.748">17349 8779 852 0,'0'-11'128'0,"6"11"-112"16,-9 0-4-16,3 3-8 16,3 2 0-16,3 1-4 15,9 1 0-15,0 1 0 0,3 0 0 16,3 3 4-16,0-3-4 15,2-3-4-15,-2 0 4 16,-3 1-4-16,-3-1-4 0,-9 0-32 16,0-2-20-16,-6-3 60 15,-6 3 0-15</inkml:trace>
  <inkml:trace contextRef="#ctx0" brushRef="#br1" timeOffset="129338.197">17308 8866 860 0,'6'-2'124'0,"0"-1"-108"0,-3 3-4 31,2-3-8-31,7 3 0 0,3 0-4 16,6-2 0-16,3-1 0 16,3-5 4-16,2 0-4 15,1 0 0-15,3 0 0 16,-3 0 0-16,-3 3 0 15,-4 0 0-15,-2-3 0 16,-6 5-4-16,-6 0 0 0,-3 6-16 16,-6 0 20-16,-3 5 0 15</inkml:trace>
  <inkml:trace contextRef="#ctx0" brushRef="#br1" timeOffset="134390.197">17948 8414 456 0,'0'-16'240'0,"0"3"-160"16,0 13-16-1,0-3-44-15,0 3 4 0,0 0-8 16,0 0-4-16,0 0-8 0,0 0 4 16,0 0 8-16,0 3-4 15,0-1-4-15,0 6-4 16,0 3 0-16,0 2 4 15,0 3-4 1,0 8 0-16,0-3 0 16,0 5 0-16,0 3-4 15,0 3 4-15,0 0 0 16,0 8 0-16,0-6-4 0,3 3 0 16,-3-3 4-16,3 4-4 15,-3-4 0-15,2 0 0 0,1-2 0 16,0-3 0-16,0 0 4 31,0-5-4-31,0-3 0 0,0-2 4 0,0-3-4 16,0-3 0-16,-3-3 0 15,3 1 0-15,-3-3 0 16,0 3 4-16,0-6-4 16,0 0 0-1,0-2 0-15,3-1 0 16,-3 1 0-16,3 0 0 15,0-1 0-15,0-2 0 16,3 0 0-16,0 0 0 0,0 0 0 16,0 0 0-16,3 0 0 15,0 0 0-15,6 0 0 16,0 0 0-16,0 0 0 16,-1 0 0-16,4 0 0 15,0 0 0-15,3-2 0 16,0-1 0-16,0 0 4 15,-1 1-4-15,1-1 0 0,-3 0 0 16,-3 1 0-16,0-1 0 16,0 1 0-16,-3-1 0 15,0 3 0-15,-1 0 0 16,-5-5 0-16,0 5 0 0,-3-3-4 16,0 0 0-16,0 1-12 15,-3 2-20-15,0 0 36 31,0 0 0-31</inkml:trace>
  <inkml:trace contextRef="#ctx0" brushRef="#br1" timeOffset="135188.795">18013 8617 600 0,'-12'0'268'0,"-3"-5"-228"0,12 5-20 31,-3 0 4-31,0 0-4 0,3 0-12 16,0 3 4-16,3-3-4 16,0 5-4-16,3-5 0 15,3 8 0-15,3-8 0 16,3 5-4-16,3 1 4 0,0-1-4 15,6 0 0-15,0-2 0 16,-1 0 0-16,4-1 0 16,0-2 0-16,0-2 0 15,3-1 0-15,-1-2 4 0,1-1-4 16,0-2 0-16,0 0-4 31,0-2 4-31,-7-3 0 16,-2 2-4-16,-3 0-20 15,-3 3-24-15,-12 1 48 0,-6-1 0 16</inkml:trace>
  <inkml:trace contextRef="#ctx0" brushRef="#br1" timeOffset="135516.875">17858 8377 820 0,'-6'-14'144'0,"3"12"-132"15,3 2 0-15,0 0-4 16,3 0 0-16,3 0-4 0,3 2 0 16,3-2-4-16,6 0 4 0,3 0-4 15,9-2 4 1,8-1-4-1,7 1 0-15,6-4 0 16,-4 1 0-16,-2 2 0 16,-4-2 0-16,-2 0 4 15,-3-1-4-15,0 1 0 0,-7-3 0 16,-2 0 0-16,-3-2 0 16,-3 2 0-16,-6 0-4 15,-3 3-4-15,-4-1-24 16,-5 6 32-16,-3 3 0 15</inkml:trace>
  <inkml:trace contextRef="#ctx0" brushRef="#br1" timeOffset="136357.424">18507 9464 672 0,'0'-13'240'0,"-3"0"-212"0,3 7-8 0,0-2-4 16,0 1 0-16,3-9-8 15,0-3 0-15,0-10-8 32,3 3 0-32,3-11 4 0,-3-3-4 15,3-3 0-15,3 4 0 16,-6 2 0-16,3 5 0 15,-6 6 0-15,3 2 4 16,-6 5-4-16,0 9 0 16,0 7 0-16,0 6 0 15,0 5 0-15,0 5 4 0,0 11-4 16,0 7 0-16,0 1 0 16,3 3 0-16,2-4 0 15,1-2 0-15,3-5 0 16,0-3 0-16,3-2 0 15,0-6 4-15,3-2-4 16,0-6 0 0,0-5 0-16,3-8 0 15,-1-5 0-15,1-6 0 0,-3-2 0 16,0 0 0-16,-3-3 0 16,0 6 0-16,0-1 0 15,0 3 0-15,-3 3 0 0,0 0 0 16,-3 2 0-1,2 3 0-15,-2 3 0 0,3 5 0 16,-3 0 0 0,3 5 0-16,-3 1 0 15,0 1 0-15,3 7 0 16,-3-1 0-16,3 0 0 0,-3 0 0 16,0 1 0-16,3-1 0 15,0-3 0 1,0 1 0-16,0-3 0 15,-1-3 0-15,1 1 0 0,0-6 0 32,6 2-24-32,-6-2-48 15,0 0 68-15,-3 0 4 16</inkml:trace>
  <inkml:trace contextRef="#ctx0" brushRef="#br1" timeOffset="138191.347">19400 8377 296 0,'3'-24'152'0,"0"5"-24"0,-6 14 8 0,0 0-32 0,0-1-48 16,0-1-20-16,0 1-16 15,0 1-4-15,0 0-4 16,0 10-4-16,0-2 0 16,3 5 0-16,3 5 0 15,-3 8 0-15,3 8-4 16,0 5 0-16,3 17 0 0,0-4 0 15,0-7 0-15,0 13-4 32,3 0 4-32,0-6-4 15,0-4 0-15,6-1 0 16,-3-7 0-16,2-6 0 16,4-6 0-16,3-7 0 15,3-8 0-15,3-5 0 0,-1-8 0 16,1-9 0-16,0-7 4 15,-3-8-4-15,3-5 0 16,-6-11-4-16,-4 0 4 16,1 0 0-16,-6 0 4 0,0 0-4 15,-3 8 0 1,-3 5 0-16,-3 3 0 0,0 2-4 16,-3 6 4-16,3 5 0 15,0 3 0-15,0 5 0 0,-3 6 0 16,3 4 0-16,0 6 0 15,0 8 0-15,0 5 4 16,0 6-4-16,3-1 0 31,0 3 0-31,0 0 0 0,-1 0 0 16,4 3 0-16,3 0 0 16,0-3 0-16,-3 0 0 15,0-2 0-15,3-4 0 16,-3 1 0-16,0-5-4 15,-3-6 4-15,0-2-20 16,0-6-24-16,0-13 44 0,0-13 0 0</inkml:trace>
  <inkml:trace contextRef="#ctx0" brushRef="#br1" timeOffset="138622.559">20355 7887 792 0,'-17'-26'164'0,"-10"15"-148"0,21 9 4 15,-3-1-12-15,0 3 0 0,-6 0-8 16,3 0 4-16,-3 3-4 16,6 2 0-1,-2 5 0-15,2 4 0 0,3 2 0 16,9 2 4-16,0 1-4 0,3-1 0 15,2 1 0-15,7-1 0 16,3 3 0-16,0 0 4 16,0-2-4-16,0 2 0 15,-3-2 0-15,0-1 0 0,-4 1 0 32,1-3 0-32,-6-1 0 15,-3-1 4-15,-3-1-4 16,-6-3 0-16,-9 1 0 15,-5 2 0-15,-1-5 0 0,-3 3 0 16,0-3 0-16,0-3 0 16,1-2 0-16,-1-1 0 15,6-2-4-15,0-2 4 0,6 2-36 16,3 2-32-16,0 1 64 16,6-3 4-16</inkml:trace>
  <inkml:trace contextRef="#ctx0" brushRef="#br1" timeOffset="139174.189">20707 8001 536 0,'-12'-13'284'0,"3"5"-208"0,9 8-32 0,0 0-24 16,0 0-4-16,-3 0-8 15,0 2 0-15,0 9-4 16,0 0 4-16,0 5-8 16,0 7 4-16,0 6 0 31,3 8-4-31,-3 3 4 16,0-5-4-16,0 4 4 0,0 4-4 15,0 4 0-15,3 1 0 16,0 2 0-16,3 6 0 15,0-3 0-15,0-1 0 16,3 1 0-16,0-8 4 16,3-2-4-16,0-4 0 15,3 1 0-15,-6-6 0 0,3-2 0 16,-3-5 0 0,3-3 0-16,-4-3 0 15,-2-5-4-15,3-6 0 16,-3-2-68-16,0-5-224 15,0-3 296-15,3-6 0 16</inkml:trace>
  <inkml:trace contextRef="#ctx0" brushRef="#br1" timeOffset="139879.869">21123 8366 608 0,'-9'-8'264'0,"-2"3"-224"15,5 2-16-15,0 1-4 0,-6-1-4 16,0 0-12-16,0 3 4 0,6 0-4 16,0 3 0-16,0 0 4 15,3 2-4-15,0 3 0 16,0 2 0-16,0 4-4 15,3 4 4-15,-3 1-4 16,3 2 4-16,0 5-4 16,3-2 0-16,0 0 0 15,0 2 0-15,3 1 0 0,0-1 0 16,3-2 0-16,3-3 0 16,0 0 4-16,3-2-4 15,0-6 0-15,2-2 0 16,1-3 0-1,0 0 0-15,3-6 0 16,0-4 0-16,3-1 0 16,-4-8 0-16,4-2 0 15,0-3 0-15,-6-2 0 16,-3-3 0-16,3-6 0 0,-6-5 0 16,-4 1 0-16,-2-4 0 15,-6 6 0-15,-3-3 0 0,-2-2 0 31,-7 2 0-31,-3 3 0 0,-3-3 0 0,-6 6 0 16,-6-3 0-16,4 13 0 16,-4 3 0-16,3 7 0 15,0 4 0-15,0 7 0 16,1 6 0 0,2 2-4-16,0 3-8 15,12 8-92-15,3-1-384 16,3 1 488-16,12-3 0 15</inkml:trace>
  <inkml:trace contextRef="#ctx0" brushRef="#br1" timeOffset="142018.144">21418 8594 624 0,'-3'2'264'0,"0"14"-232"0,3-16-4 15,0 0-16-15,3 3 0 0,0 2-4 16,3 0 0-16,0 3-4 16,3 0 0-16,0-2 0 15,0 4 0-15,0-2-4 16,3 0 0-16,-1-5 0 16,-2-1 0-16,0-2-12 15,3 3-8-15,-6-3-192 16,3-3-340-16,-3-2 552 15,-3-6 0-15</inkml:trace>
  <inkml:trace contextRef="#ctx0" brushRef="#br1" timeOffset="142511.642">21674 8633 576 0,'-3'0'276'0,"0"-5"-224"0,3 5-24 16,-3-3-8-16,0 3-4 15,0 0-8-15,-6 6 4 0,6-1-4 16,0 6-4-16,0-3 0 15,3 5 0-15,0-3 0 16,3 6-4-16,0-3 0 16,0 6 4-16,3-1-4 15,3 1 0-15,0-6 4 16,3 0-4-16,0-5 0 0,3-2 0 16,0-6 0-1,2-3 0-15,4-2 0 16,-6-3 0-16,-3 0 0 15,3-5 0 1,-9-14 4-16,-6 6-4 16,-3 0 0-16,-6 2 0 15,-3 3 0-15,-3 3 0 16,-3 3-4-16,-2 2 4 16,2 5-12-1,3 11-12-15,3 3 24 0,3 2 0 16</inkml:trace>
  <inkml:trace contextRef="#ctx0" brushRef="#br1" timeOffset="146081.314">22094 8774 632 0,'0'-3'260'0,"-3"-2"-224"0,3 7-12 0,-3 1-12 16,3 8 4-16,0 2-8 16,3 3 0-16,0-1 0 15,-3 4-4-15,9 2 0 16,-3 3-4-16,0 2 4 16,-3-2-4-16,5 0 0 15,-2-3 0-15,0-2 0 0,-3-3 4 31,3 0-4-31,-3-3 0 0,0-5-4 16,0-3 4-16,-3 3-20 16,0-5-16-16,0-3 36 0,0-3 0 15</inkml:trace>
  <inkml:trace contextRef="#ctx0" brushRef="#br1" timeOffset="147837.298">22371 8210 632 0,'5'-21'260'0,"-2"-3"-224"0,-6 21-8 16,3 1-12-16,0 2-4 15,-5-3-4-15,5 6-4 16,-3-1 0-16,0 6 0 15,-3 3-4 1,3 7 4-16,0 1 0 16,3 5-4-16,0 2 4 15,0 6-4-15,-3 0 0 16,6 2 4-16,3-2-4 16,3-3 0-16,2 0 0 15,1-8 0-15,3-2 0 0,3-3 0 16,6-8 0-16,-6-8 0 15,6-8 0-15,-1-8 0 16,1-5 0-16,0-6 0 0,-6 1 0 16,-6-3 0-16,-3-3 0 15,-6-3 4-15,-3 1-8 16,-6 2 4-16,-6 3 0 16,-6 3 0-16,-6 2 0 0,0 5 0 31,1 4 0-31,-1 1 0 0,0 4 0 0,0 4 0 15,6 4 0 1,0 4 0-16,1 6 0 16,8 6 0-16,0 1 0 15,6 1 0-15,3 3 0 16,6 2 0-16,3-2 0 16,2-1 0-16,4 1 4 15,0-4-4-15,3 4 0 16,0-3 0-16,3-3 0 15,0-5 0-15,-1 0-4 16,1-5 4-16,3-1-8 0,0-2-16 16,-3-5 24-16,0-6 0 15</inkml:trace>
  <inkml:trace contextRef="#ctx0" brushRef="#br1" timeOffset="148222.549">22647 7773 712 0,'3'-21'216'0,"-3"8"-192"0,0 13-8 16,0 0-4-16,0 3 0 0,3-1-8 15,0 6 4-15,12 0-8 16,-6 3 4-16,9 2 0 0,3 3-4 15,0 2 4 1,2 9-4-16,1 2 0 16,3 3 4-16,-3 5-4 15,6 5 0-15,-7 6 0 16,1-1 0-16,-6 1 0 0,3 5 0 16,-6 0 0-16,-3 2 0 15,3-2 0 1,-7-2 0-16,-8-1 0 0,0 0 4 0,0-8-4 31,-8-2 0-31,-1 0 0 16,-3-6 0-16,3-5-4 15,-3-2 4-15,3-3-12 16,-3-3-12-16,9 0 24 0,0-3 0 16</inkml:trace>
  <inkml:trace contextRef="#ctx0" brushRef="#br1" timeOffset="170989.849">4066 11885 408 0,'-18'5'216'0,"0"11"-88"15,15-16-28-15,-3 0-48 16,3 0-24-16,0 0-4 15,0-2-8-15,3 4 0 16,0 4-4-16,0-6-8 0,3 2 4 0,3-2-8 16,6 3 4-16,0-3-4 15,9 0 4-15,-4 0-4 16,4 0 0-16,3-3 0 16,0 3 0-16,0-2 0 15,-1 4 0-15,1-2 0 16,3 0 0-16,0 0 0 0,-3 0 0 31,0-2 0-31,-4-4 0 16,1 4-4-16,0-1-4 15,-6-2-36-15,-3-3-52 16,-3 0 96-16,-3 0 0 16</inkml:trace>
  <inkml:trace contextRef="#ctx0" brushRef="#br1" timeOffset="171374.952">4027 12152 860 0,'-9'-10'124'0,"6"7"-108"0,3 3-4 0,0-3-8 16,3 3 0-16,6 0-4 31,0-2 0-31,3-1 0 0,0 0 4 16,2 1-4-1,4-1 0-15,3 1 0 0,-6-1 0 16,6 3 0-16,3-3 0 16,0 1 0-16,2-4 0 15,1 1 0-15,3-3 0 16,-3 3 0-16,-4-3 0 0,1 3 0 31,-3-3 0-31,0 5 0 0,-6-2 0 0,0 2 0 16,-3 0 0-16,0 3-4 15,-4 0 0-15,-2 3-56 16,-3 5-152-16,0 3 212 16,0-1 0-16</inkml:trace>
  <inkml:trace contextRef="#ctx0" brushRef="#br1" timeOffset="172738.87">5122 11546 680 0,'-6'-10'236'0,"6"7"-204"0,0 3-8 0,0 0-12 15,0 0-4-15,0 0 0 32,0 3-4-32,0-1 0 0,0 6 0 15,3 3-4-15,-3 5 4 16,0 5-4-16,3 3 4 0,0 8-4 16,0 5 0-16,0 0 0 15,0 2 0-15,-3 1 0 16,0 0 0-16,0-1 0 15,3-2 0-15,-3 3 4 16,3 0-4-16,0-6 0 16,0 1 0-16,0-6 0 15,0 0 0-15,3-3 0 16,0-5 0-16,0 3 0 16,-3-8 0-16,6 0 0 15,-3-5 0 1,0 2 0-16,0-8 0 15,0 0 0-15,2-2 0 16,1 0 0-16,3-3 0 0,0-3 0 16,3 3 0-16,0-3 0 15,3 1 0-15,3-1 0 16,-1 0 0-16,4 1 0 16,0 2 0-16,6-3 0 15,-3 1 0-15,-1-4 0 0,-2 4 0 16,3-4 0-16,-3 4 0 15,-3-1 0 1,-6 0 0-16,-1 1 0 16,-2-1 0-16,-3-2-4 15,-3 0 0-15,0-3-40 16,-6-3-80-16,-3-2 120 16,0 0 4-16</inkml:trace>
  <inkml:trace contextRef="#ctx0" brushRef="#br1" timeOffset="173072.324">5095 11949 836 0,'-6'-6'136'0,"9"25"-120"16,-3-14 0-16,3-2-8 15,3 2-4-15,3 0 0 0,3-2-4 16,0 2 0-16,12 1 0 16,6-4 4-16,2-2-4 15,4 0 0-15,3-2 0 0,2-4 0 16,-2 1 0-16,0-3 0 16,-6 0 0-16,-4 0 0 31,-5-2 0-31,-3 2-4 15,-6-3 0-15,-6-2-40 16,-6 0-60-16,-6 2 104 16,-3-5 0-16</inkml:trace>
  <inkml:trace contextRef="#ctx0" brushRef="#br1" timeOffset="173388.147">4902 11536 912 0,'-6'-11'92'0,"9"17"-84"15,-3-6-4 1,3 0 0-16,12-6-4 16,35 4 0-16,1-1 4 15,6 0-4-15,2 1 0 16,10-4 0-16,-7 1 0 15,-5 2 0-15,-4-2 0 32,1 2 0-32,-10 1 0 0,-5-1 0 15,-6 1 0-15,-6-1-4 16,-4 0 4-16,-5 3-8 16,-3 0-16-16,0 0 24 0,-9 6 0 15</inkml:trace>
  <inkml:trace contextRef="#ctx0" brushRef="#br1" timeOffset="174789.396">5703 12740 712 0,'3'0'216'0,"-9"-6"-184"0,6 4-4 16,0-4-16-16,3 1 0 15,0-5-12-15,0-4 4 16,2-4-4 0,4-6 4-16,3-2-4 15,3-9 0-15,0-2 0 16,0-5 0-16,0-1 0 16,-3 1 0-16,0 2 0 15,-3 3 0-15,0 6 0 16,-4-1 0-16,1 5 0 15,-3 6 0-15,0 3 0 0,0 2 0 16,0 5 0-16,0 6 0 16,3 5 0-16,-6 5 0 15,0 3 0-15,0 3 0 16,3 13 0-16,0 2 0 16,0 3 4-16,3 6-4 15,0-4 0-15,0 1 0 16,3 0 0-16,0 0 0 15,3-3 0-15,0-6 0 0,6-1 0 0,-1-4 0 16,1-2 0-16,0-8 0 16,3-5 0-16,-3-11 0 31,6-3 0-31,2-7 0 16,-2-6 0-16,-3-11 0 15,-3-4 0-15,0-1 0 16,-6 0 0-16,0-2 0 0,-3 2 0 15,-1 6 0-15,-2 5 0 16,-3 2 0-16,0 6 0 16,0 3 0-16,0 2 0 15,0 5 0-15,-3 9 0 16,0 4 0-16,0 6 0 0,0 11 0 16,-3-1 0-16,3 1 0 0,3 7 0 15,0 1 0-15,0 4 0 16,3 1 0-16,0-3 0 15,0-5 0-15,3 0 0 16,-3-3 0-16,3-2 0 16,0-4 0-16,3-1 0 31,0-1 0-31,0-3 0 0,-1-4 0 16,-2-1 0-16,0-2 0 15,0-3-4-15,0-3-12 16,-3-2 12-16,-3-1 4 15</inkml:trace>
  <inkml:trace contextRef="#ctx0" brushRef="#br1" timeOffset="175601.874">6610 12552 712 0,'0'-5'216'0,"-3"2"-188"0,3 3-4 16,0 0-12-16,0 0 0 0,0 0-12 15,0 0 4-15,0 0 0 16,3 3-4-16,-3-1 4 16,0 3-4-16,0 3 4 15,3 0-4-15,3 3 0 31,0 2 0-31,3 3 0 16,0-3 4-16,3 0-4 0,0-2 0 16,0-3 0-16,3-5 0 15,3-6 0-15,-1-5 0 16,1-3 0-16,-3-4 0 16,0-4 0-16,0 3 0 15,-6-5 0-15,-6 0 0 16,-3-3 0-16,-3 0 0 0,-6 3 0 15,-9 3 0-15,0 2 0 16,-9 8 0-16,4 5 0 16,-1 6 0-16,6 7-4 15,6 6 4 1,3 0-48-16,6 5-84 16,6 6 132-16,0-1 0 15</inkml:trace>
  <inkml:trace contextRef="#ctx0" brushRef="#br1" timeOffset="177569.883">7018 11705 512 0,'0'-10'272'0,"3"-1"-204"0,-3 3-16 15,0 3-28-15,0-1 0 16,0 1-12-16,0 0 4 0,0 0-8 16,0 2-4-1,3 0 4-15,3 3-4 16,-6 3-4-16,6 8 4 16,-6 4-4-16,9 15 4 0,-6-1-4 15,9 8 4 1,-3-3-4-16,0 6 0 0,0 2 0 0,3 3 4 15,2 3-4-15,1 2 0 16,3-8 0-16,3 1 0 16,0-1 0-16,3-10 0 15,-4-8 4-15,1-11-4 16,0-8 0-16,0-8 0 0,0-10 0 31,0-11 0-31,-1-2 0 16,1-6 0-16,-3-2 0 15,0-1 0-15,-3-4 0 16,-3-6 0-16,-3 2 0 0,0 4 0 16,-3-1 0-16,0 3 0 15,-3 3 0-15,3 4 0 16,-4 4 0-16,1 5 0 0,0 5 0 16,-3 0 0-16,0 8 0 15,0 5 0-15,0 3 0 16,0 6 0-16,0 2 0 15,3 8 0-15,0 2 0 16,3 6 0-16,0 0 0 16,0 5 0-1,3 3 0-15,0-1 0 16,3-2 0-16,0 1 0 16,3 1 0-16,-3 1 0 15,3 2 0-15,-4-4 0 16,1-7 0-16,0 1 0 15,0-8 0-15,-3-3 0 16,0-5-4-16,3-5-4 0,0-8 8 16,0-3 0-16</inkml:trace>
  <inkml:trace contextRef="#ctx0" brushRef="#br1" timeOffset="178038.865">8125 11210 816 0,'-32'-31'144'0,"17"15"-128"16,9 13 0-16,-3-2-8 31,-3 2 0-31,-3 3-8 0,-3 3 4 16,0 2-4-16,-2 11 0 15,2 3 0-15,0 4 0 0,3 4 0 16,6-3 4-16,3-3-4 0,6 0 0 16,6 0 0-16,3 0 0 31,9-2 0-31,-3-1 4 0,3-4-4 16,-1-1 0-16,1 0 0 15,-3-2 0-15,0 2 0 0,0-3 0 16,0 1 4-16,-6 0-4 15,-3-1 0-15,-6 1 0 16,-3-1 0-16,-6 4 0 16,-3-4 0-1,-6 1 0-15,-6-1 0 16,0 1 0-16,-2-1 0 16,2-2 0-16,0-2 0 15,3-4-4-15,3 1-44 16,9-3-148-16,3 0 196 15,0-3 0-15</inkml:trace>
  <inkml:trace contextRef="#ctx0" brushRef="#br1" timeOffset="178408.085">8515 11401 728 0,'6'-32'208'0,"-12"19"-180"0,6 13 0 15,0 0-16-15,-6 3-4 16,0-1-8 0,0 6 4-1,-2 11-4-15,-1-3 0 0,0 7 4 16,3 6-4-16,0 6 0 15,0 10 0-15,0 8 0 16,3 2 0-16,3 6 0 16,0-5 4-16,3-1-4 15,0 1 0-15,3-3 0 16,3-6 0-16,0-2 0 0,0-5 0 16,-1-8 0-16,1-3 0 15,0-8 0-15,-3 0-4 16,0-8-4-16,0-2-24 15,-3-6 32-15,-3-5 0 16</inkml:trace>
  <inkml:trace contextRef="#ctx0" brushRef="#br1" timeOffset="179424.077">8804 12197 728 0,'3'-8'204'0,"-3"-13"-176"16,0 16-4-16,0-3-8 16,3-5-8-16,0-1-4 15,3-4 0-15,3-1-4 16,3-4 0-16,3-12 4 0,5-10-4 0,-2-2 0 31,0-1 0-31,0-2 0 16,-3-6 0-16,0 9 0 0,-3 4 0 15,-3 4 0-15,-3 4 0 16,-3 3 0-16,-3 9 0 16,0 4 0-1,-3 6 0-15,0 2 0 0,3 11 0 16,-3 11 0-16,0 7 0 16,3 9 0-16,0 10 0 15,3 5 0-15,3 8 0 0,2-2 0 16,1-3 0-1,3 3 4-15,3-6-4 16,0-2 0-16,3-3 0 0,0 0 0 16,3-8 0-16,-1-5 0 15,1-6 0-15,0-5 0 16,0-5 0-16,3-5 0 16,-3-6 0-16,-1-2 0 15,1-5 0-15,-3 2 0 16,0-3 0-16,0 0 0 0,-3 1 0 0,0-1 0 15,0 1 0-15,-4-4 0 16,-2 4 0-16,0-6 0 16,0 3 0-16,0-3 0 31,-3-3 0-31,0 1 0 16,3-9 0-16,-3 4 0 15,-3-1 0-15,0-5 0 0,-3 2 0 16,-6-2 0-16,-3 0 0 15,-3 3 0-15,-6-6 0 16,-6 5 0-16,-5 3 0 16,-7 6 0-16,0-1 0 15,1 6 0-15,-1 3 0 0,3 4 0 16,0 6 0-16,4 3 0 16,-1 5 0-16,6 3-4 15,3 4 0-15,3 7-24 16,3 7-36-16,3 13 64 15,4 0 0-15</inkml:trace>
  <inkml:trace contextRef="#ctx0" brushRef="#br1" timeOffset="179769.212">9367 12017 872 0,'3'-5'116'0,"2"5"-104"16,-2 0 0-16,0 0-12 16,6 3 4-16,3-1 0 15,0 1-4-15,3 2 0 0,0-2 0 16,0 2 0-16,0-2 0 16,3 0 0-16,-1-1 4 15,1 1-8-15,-3-3 4 0,3 0-8 16,0 0-16-1,-3 0 24-15,-3 0 0 0</inkml:trace>
  <inkml:trace contextRef="#ctx0" brushRef="#br1" timeOffset="180170.358">9748 12012 856 0,'-6'-5'124'0,"-18"13"-108"0,21-6-4 0,0-2-8 16,6 6 0-16,-6 2-4 16,6 0 0-16,0 5 4 0,3 0-4 15,3 3 0-15,0 0 0 16,2 0 0-16,4-3 0 15,6-3 4 1,-3 1-4-16,3-6 0 0,0-5 0 0,-3-2 0 16,-1-6 0-16,-2 0 0 15,-3-5 0-15,-3-3 0 16,-6-3 0-16,-3 3 0 16,-6 0 0-16,-3 6 0 15,-6-1 0-15,-2 3 0 16,-1 3 0-1,0 5-4-15,3 5-4 16,-6 9 8-16,12 4 0 16</inkml:trace>
  <inkml:trace contextRef="#ctx0" brushRef="#br1" timeOffset="180538.324">10140 12041 860 0,'0'-5'124'0,"3"15"-112"15,-3-4-4-15,0 4-4 0,0 6 0 16,3 5-4-16,0 14 0 16,0 4 0-16,0-7 4 15,0 8-4-15,0 2 0 16,0-2 0-16,3-8 0 0,-6-3-52 15,6-8-60-15,3-16 112 16,3-10 4-16</inkml:trace>
  <inkml:trace contextRef="#ctx0" brushRef="#br1" timeOffset="181041.235">10379 11546 836 0,'-15'-23'136'0,"12"23"-128"16,3 0 0-16,0 2 0 15,0 9 0-15,-3 5-4 16,3 8-4-16,-3 5 4 0,6 10 0 0,0 1-4 31,3-3 4-31,3-3-4 0,2-2 0 16,1-5 0-1,0-1 0-15,0-7 4 16,3-6-4-16,0-11 0 16,6-7 0-16,-3-11 0 15,-1-10 0-15,-2-6 0 16,-3-5 0-16,-6 0 0 0,-3 3 0 0,-9-1 0 16,-6 6 0-16,-8 5-4 15,-4 3 4-15,-6 5 0 16,0 3 0-16,-3 10 0 0,4 6 0 15,5 8 0 1,6 7 0-16,12 3 0 0,9 3 0 31,12 0 0-31,9 0 0 0,0 0 4 16,2-6-4-16,4-2 0 16,0-5 0-16,3-1 0 15,-4-7 0-15,-2-3-4 16,9-3-4-16,-12-5 8 15,2-2 0-15</inkml:trace>
  <inkml:trace contextRef="#ctx0" brushRef="#br1" timeOffset="181509.909">10646 11102 800 0,'-3'-5'156'0,"0"5"-140"0,3 0 0 15,0 0-4-15,0 2-4 0,6 4-4 16,0 4 0-1,6 1-4-15,6 7 4 16,3 6-4-16,0 8 0 16,3 2 0-16,2 1 0 15,1 2 0-15,0-3 0 16,0 11 0-16,-3 3 4 0,-1-1-4 0,-2 9 0 16,0-1 0-16,-6 4 0 15,-3 1 0-15,-6-7 0 16,-3 3 0-16,-3 2 0 15,-6-5 0-15,-3 0 0 16,-3-3 0-16,-3-5 0 0,-3 0 0 31,3-2 0-31,0-6 0 16,1-6 0-16,2-4 0 16,0-1 0-16,3-5-8 15,3 1-12-15,0-9 20 16,3 0 0-16</inkml:trace>
  <inkml:trace contextRef="#ctx0" brushRef="#br1" timeOffset="182589.231">11414 11613 696 0,'3'0'228'0,"-3"2"-200"0,0-2-4 15,3 0-12-15,3 3 0 0,3-1-8 16,3 1 4-16,9 0-8 16,0-1 4-1,17-2-4 1,1-2 0-16,0-1 0 15,-3 0 4-15,-7-2-4 16,-2 3 0-16,-6-1-4 0,0 0 0 16,-9 3-36-16,-6 0-20 15,-6 0 60-15,-6 3 0 16</inkml:trace>
  <inkml:trace contextRef="#ctx0" brushRef="#br1" timeOffset="182887.075">11405 11978 840 0,'6'-8'132'16,"3"-3"-112"-16,-6 14-4 0,6-6-12 15,3 1-4-15,6-1 4 16,6-2-4-16,3-3 0 16,2 2 0-16,1 1 0 0,0 0 4 31,3-1-4-31,-4 1 0 0,1 3-4 0,-3 2 0 16,-3-3-44-16,-6 6-36 15,-7-1 84-15,-8 1 0 16</inkml:trace>
  <inkml:trace contextRef="#ctx0" brushRef="#br1" timeOffset="196487.24">12358 11578 584 0,'-18'-5'272'0,"30"-8"-216"0,-12 7-24 0,-3 1-12 0,3 0-4 0,3-1-4 16,0 4-4-16,-3-1-4 31,3 1 0-31,0-4-4 15,3 6 4-15,-3 0-4 16,6 8 0-16,-3 0 4 16,0 5-4-16,0 3 4 15,2 3-4-15,1 2 0 0,3 0 0 16,3 6 0-16,3 2 0 16,0-3 0-16,0 1 0 0,0-1 4 15,-1 0-4-15,4-2 0 16,-3 5 0-16,0-5 0 15,0-5 0-15,-3-1 0 16,0-5 0-16,-3 1 0 16,-1-4 0-16,1-2 0 15,-3-5 0 1,0-6 0-16,-3-2 0 16,3-3 0-16,-3-5 0 15,0 0 0-15,0-9 0 16,0-1 0-16,0 1 0 15,0-7 0-15,0 0 0 16,0-3 0-16,0-2 0 16,3 2 0-16,3-2 0 0,-7 7 0 15,4 1 0-15,0 2 0 16,0 0 0-16,0 1 0 16,-3-1 0-16,3 5 0 15,-3 1 0-15,0 2 0 16,-3 0 0-16,3 3 0 15,-3 2 0-15,3 3 0 0,-6-2 0 16,3 2 0-16,0 0-4 16,0 0-8-16,-3 8-28 0,-6 5 40 15,0 0 4-15</inkml:trace>
  <inkml:trace contextRef="#ctx0" brushRef="#br1" timeOffset="197106.049">12242 11142 800 0,'-3'-6'156'0,"-3"-4"-128"15,3 7-8-15,3-2-12 16,0-3-4-16,3-5-4 16,3-3 4-16,3-3-4 0,3-2 0 15,3 0 0-15,2-3 0 16,4-2 0-16,0-3 0 16,0-3 0-16,0 0 0 15,0 0 0-15,-1 3 4 16,-2 3-4-16,0 5 0 15,-6-1 0 1,0 6 0-16,0 6 0 16,-3 2 0-16,0 3-4 15,0 2 4-15,0 3 0 16,-1 5 0-16,7 9 4 0,-3 1-4 16,0 4 0-16,0 7 0 15,0-2 0-15,3 0 0 16,0 0 0-16,0 0 0 0,-1-1 0 15,1 1 0-15,0-3 0 16,0 1 0-16,0-4 0 16,-3-2 0-16,-3 0-4 15,0-3 4-15,-3 0-12 16,-3 1-20-16,-3-1 32 16,-3-5 0-16</inkml:trace>
  <inkml:trace contextRef="#ctx0" brushRef="#br1" timeOffset="198156.288">13254 11075 680 0,'-9'-5'236'0,"3"5"-204"15,6 0-12-15,-3-5-12 16,0 5 4-16,-3 5-4 15,3 0-4-15,0 3 0 16,0 3-4-16,-3 5 4 16,3 5-4-16,-3 5 4 15,0 9-4-15,0 2 4 16,-3 0-4-16,3 0 4 16,0 0-4-16,3 8 0 15,0 0 0-15,0 0 0 16,3 3 0-16,0 7 0 0,3 1 0 15,3 2 0-15,0-8 4 16,3-2-4-16,0 2 0 16,3-2 0-16,0-6 0 15,3 0 0-15,0 1 0 16,-3-9 0-16,0-2 0 16,-3-6 0-16,-1-2 0 0,1-3-4 15,-3-5 0-15,6-5-56 16,-3-6-112-16,6-8 172 15,0-5 0 1</inkml:trace>
  <inkml:trace contextRef="#ctx0" brushRef="#br1" timeOffset="199194.014">13590 11999 640 0,'-6'-3'260'0,"21"-18"-216"16,-15 16-12-16,0-1-12 15,3-1-8-15,0-7-8 16,0-2 0-16,0-10 0 16,0-3-4-1,3-8 0-15,0-3 0 0,3-2 0 16,0-3 0-16,-3-3 0 15,0 3 0-15,0 0 0 16,-4 0 0-16,1 8 0 16,-3 5 0-16,0 9 0 15,0 4 0-15,-3 9 0 16,3 10 0-16,-5 7 0 0,-1 4 0 16,0 8 0-16,3 7 0 15,0 11 0-15,3 5 0 16,3 6 0-1,3 0 0-15,3-3 0 16,-1-3 4-16,7-2-4 16,3-6 0-16,0-2 0 0,0-6 0 0,0-5 0 15,3-5 0-15,2-5 0 16,-2-14 0-16,3-5 0 16,0-10 0-16,0-9 0 15,-3-4 0-15,2-4 0 16,-5-2 0-16,0 0 0 15,-6-3 0 1,-3 9 0-16,-3-1 0 16,-3 0 0-16,0 3 0 0,-3-3 0 15,0 8 0-15,0 3 0 16,0 3 0-16,0 5 0 16,0 7 0-16,0 6 0 15,-3 3 0-15,6 5 0 16,-3 5 0-16,3 8 0 15,0 6 0-15,3 7 0 16,0 1 0-16,3-4 0 0,3 4 0 16,-1 2 0-16,4 0 0 15,0-6 0-15,0-4 0 16,0-3 0-16,3-3 0 16,0 0 0-1,2-8 0-15,1-2 0 16,0-6 0-16,-3-2 0 15,0-3-4-15,-3 0-4 16,-3-3-12-16,-3 3 20 16,-6 0 0-16</inkml:trace>
  <inkml:trace contextRef="#ctx0" brushRef="#br1" timeOffset="200395.408">14388 11896 728 0,'-3'-6'208'0,"-3"4"-184"0,6 2 0 15,0 0-20-15,0 5 4 0,6 0-4 16,6 6 4-16,-3 2-4 0,6 0-4 16,-1-2 4-16,1 0-4 15,3-1 4 1,0-2-4-16,3-3 0 0,0-2 0 16,-1-3 0-16,-2-8 4 15,0 0-4-15,-3-5 0 16,0-3 0-16,-9-5 0 15,-6 2 0-15,-6-2 0 16,-12 5 0-16,0 3 0 16,-6 8 0-16,1 5 0 0,-1 2 0 15,3 6 0-15,3 3-4 32,3 7 0-32,3-4-48 15,12-1-72-15,6 3 124 0,3 0 4 0</inkml:trace>
  <inkml:trace contextRef="#ctx0" brushRef="#br1" timeOffset="201117.007">14605 11147 728 0,'-12'-11'208'0,"9"14"-192"0,3-3 0 16,0 0-8-16,3 3 4 0,3 2-8 15,3 3 0-15,9 5 0 16,3 14 0-16,3 2-4 16,2 5 4-16,7 3-4 15,3 3 0-15,2 7 0 16,4 9 4-16,-6 5-4 0,0 16 0 0,-7-6 4 15,-5-2-4-15,-6-3 0 16,-6 3 0-16,-6-3 0 16,-6 5 0-16,-3 3-4 15,0 0-8-15,-6 1 12 16,-3-9 0-16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783FEF4B-2603-4A48-8F32-93DAB8C69C67}" emma:medium="tactile" emma:mode="ink">
          <msink:context xmlns:msink="http://schemas.microsoft.com/ink/2010/main" type="inkDrawing"/>
        </emma:interpretation>
      </emma:emma>
    </inkml:annotationXML>
    <inkml:trace contextRef="#ctx0" brushRef="#br0">17342 8856 13312,'23'-46'6911,"-23"46"-11262,0 0-1,0 0-1024,0 23-640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9T23:55:28.606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C9ED6CFC-8FA6-4AB6-84ED-6B9889AB8053}" emma:medium="tactile" emma:mode="ink">
          <msink:context xmlns:msink="http://schemas.microsoft.com/ink/2010/main" type="writingRegion" rotatedBoundingBox="5159,3185 23724,3015 23748,5611 5183,5781"/>
        </emma:interpretation>
      </emma:emma>
    </inkml:annotationXML>
    <inkml:traceGroup>
      <inkml:annotationXML>
        <emma:emma xmlns:emma="http://www.w3.org/2003/04/emma" version="1.0">
          <emma:interpretation id="{DB0ED056-2ACE-4093-848F-E30FEB54049F}" emma:medium="tactile" emma:mode="ink">
            <msink:context xmlns:msink="http://schemas.microsoft.com/ink/2010/main" type="paragraph" rotatedBoundingBox="11276,3083 17929,3132 17924,3902 11270,385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2DD613B-B911-4635-A062-46E65D46C123}" emma:medium="tactile" emma:mode="ink">
              <msink:context xmlns:msink="http://schemas.microsoft.com/ink/2010/main" type="line" rotatedBoundingBox="11276,3083 17929,3132 17924,3902 11270,3853"/>
            </emma:interpretation>
          </emma:emma>
        </inkml:annotationXML>
        <inkml:traceGroup>
          <inkml:annotationXML>
            <emma:emma xmlns:emma="http://www.w3.org/2003/04/emma" version="1.0">
              <emma:interpretation id="{B0E1C02F-5596-4B29-909D-C68370FF740D}" emma:medium="tactile" emma:mode="ink">
                <msink:context xmlns:msink="http://schemas.microsoft.com/ink/2010/main" type="inkWord" rotatedBoundingBox="11275,3178 12057,3184 12052,3815 11270,3809"/>
              </emma:interpretation>
              <emma:one-of disjunction-type="recognition" id="oneOf0">
                <emma:interpretation id="interp0" emma:lang="en-US" emma:confidence="1">
                  <emma:literal>m</emma:literal>
                </emma:interpretation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^</emma:literal>
                </emma:interpretation>
                <emma:interpretation id="interp3" emma:lang="en-US" emma:confidence="0">
                  <emma:literal>n</emma:literal>
                </emma:interpretation>
                <emma:interpretation id="interp4" emma:lang="en-US" emma:confidence="0">
                  <emma:literal>~</emma:literal>
                </emma:interpretation>
              </emma:one-of>
            </emma:emma>
          </inkml:annotationXML>
          <inkml:trace contextRef="#ctx0" brushRef="#br0">11307 3810 456 0,'-15'-5'248'0,"-3"2"-116"16,18 3-60-16,-3-5-48 0,3-1 0 0,0 1-16 31,3-8 4-31,0 2-4 16,3-10 0-16,3 3-4 15,0-3 0-15,3-6 0 16,0-2-4-16,3-11 0 16,0-2 4-16,3-8-4 15,-3-1 0-15,5 1 0 16,-8 0 0-16,0 8 0 0,-3 4 0 16,0 7 0-16,-3 4 0 15,0 3 0-15,0 9 0 16,-3 9 0-16,-3 9 0 15,0 10 4-15,3 3-4 16,0 10 0-16,0 6 0 16,0 5 4-16,3 3-4 15,0 2 0-15,3-5 4 16,0 0-4-16,-1 3 0 16,4-6 0-16,3-2 0 15,0-3 0-15,3-10 0 0,0-3 0 16,6-6 0-16,-3-10 0 15,-1-5 0-15,1-3 0 16,0-8 4-16,0-8-8 16,0-7 4-16,0-1 4 0,-4 0-4 15,1 3 0 1,-6 3-4-16,0 4 4 16,-3 4 4-16,0 5-8 15,0 5 4-15,-3 2 0 0,0 6 4 0,0 14-8 31,0-1 4-31,0 5 0 16,0 4 4-16,0-1-4 16,2 0 0-16,1 3 0 15,0-3 0-15,0 5 0 0,3-4 0 0,0-7 0 16,-3 4 0 0,3-3 0-16,0-3 0 15,0-2 0-15,-3-6 0 16,0 0-4-16,-1-2 0 15,1-3-44-15,0 0-60 16,0 5-288-16,-12-5-52 16</inkml:trace>
        </inkml:traceGroup>
      </inkml:traceGroup>
    </inkml:traceGroup>
    <inkml:traceGroup>
      <inkml:annotationXML>
        <emma:emma xmlns:emma="http://www.w3.org/2003/04/emma" version="1.0">
          <emma:interpretation id="{CB706E51-5D41-4B48-95D1-AA3EE83DA234}" emma:medium="tactile" emma:mode="ink">
            <msink:context xmlns:msink="http://schemas.microsoft.com/ink/2010/main" type="paragraph" rotatedBoundingBox="5169,4273 23734,4104 23748,5611 5183,57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25ED22-4B8F-497B-8117-3166ACDD41C7}" emma:medium="tactile" emma:mode="ink">
              <msink:context xmlns:msink="http://schemas.microsoft.com/ink/2010/main" type="line" rotatedBoundingBox="5169,4273 23734,4104 23748,5611 5183,5781"/>
            </emma:interpretation>
          </emma:emma>
        </inkml:annotationXML>
        <inkml:traceGroup>
          <inkml:annotationXML>
            <emma:emma xmlns:emma="http://www.w3.org/2003/04/emma" version="1.0">
              <emma:interpretation id="{56263A5A-0821-4421-9B3F-835C4FF6FB06}" emma:medium="tactile" emma:mode="ink">
                <msink:context xmlns:msink="http://schemas.microsoft.com/ink/2010/main" type="inkWord" rotatedBoundingBox="5171,4263 18724,4196 18731,5692 5178,5759"/>
              </emma:interpretation>
              <emma:one-of disjunction-type="recognition" id="oneOf1">
                <emma:interpretation id="interp5" emma:lang="en-US" emma:confidence="0">
                  <emma:literal>Euu^(o.(u),0&gt;,Enunlo.,0)+{</emma:literal>
                </emma:interpretation>
                <emma:interpretation id="interp6" emma:lang="en-US" emma:confidence="0">
                  <emma:literal>Euu^(o.(u),0&gt;,Enunlo_,0)+{</emma:literal>
                </emma:interpretation>
                <emma:interpretation id="interp7" emma:lang="en-US" emma:confidence="0">
                  <emma:literal>Euu'(o.(u),o)&gt;,Enunlo_,0)+{</emma:literal>
                </emma:interpretation>
                <emma:interpretation id="interp8" emma:lang="en-US" emma:confidence="0">
                  <emma:literal>Euu^(o.(u),o)&gt;,Enunlo.,0)+{</emma:literal>
                </emma:interpretation>
                <emma:interpretation id="interp9" emma:lang="en-US" emma:confidence="0">
                  <emma:literal>Euu^(o.(u),o)&gt;,Enunlo_,0)+{</emma:literal>
                </emma:interpretation>
              </emma:one-of>
            </emma:emma>
          </inkml:annotationXML>
          <inkml:trace contextRef="#ctx0" brushRef="#br0" timeOffset="16474.387">5277 4596 456 0,'0'-5'248'0,"3"-1"-152"0,-3 6-36 16,0 0-28-16,0 0-8 0,0 0-8 16,0 0 0-16,0 0-8 15,0 0 0-15,0 3-4 16,0 2 0-16,0 3 0 0,0 3 0 16,0-1 0-1,0 1 0-15,0 2 4 16,0 6-4-16,0 2 0 15,0 3-4-15,3 2 4 16,0 6-4-16,0-6 0 16,0 1 4-16,0 4-4 15,0-1 0-15,3 4 0 16,0-2 4-16,0-1-4 0,0 1 0 0,-3-3 0 16,0 3 0-16,0-3 0 15,0-2 0-15,-1-1 4 16,1-2-4-1,0-3 0-15,0-2 0 16,0 2 0-16,0-5 0 16,0-3 0-1,-3-3 0-15,0 1 0 0,0-3 0 16,0 0 0-16,0-3 0 16,0 0-4-16,0-2-4 15,0 0-20-15,0-1-16 16,0 1-316-16,0-3-200 0</inkml:trace>
          <inkml:trace contextRef="#ctx0" brushRef="#br0" timeOffset="18783.262">5354 5411 520 0,'-3'0'272'0,"0"-11"-204"0,3 11-16 15,0 0-28-15,0 0 0 16,0-3-12-16,0 3 0 16,0-2-8-16,0-1 4 0,3 1-4 31,0-1 0-31,3 0 0 0,0 1 0 16,3-1-4-16,3-2 4 15,3 5-4-15,3 0 0 16,0 0 0-16,0 0 0 15,2 0 0-15,4 0 4 16,0 0-4-16,3 0 0 16,0 0 0-16,-4 0 0 0,1-3 0 15,0 0 0-15,-6 1 0 16,0-1 0-16,-3 0 0 16,-1 1 0-16,1-1 0 15,-3 1 0-15,0-1 0 16,-3 0 0-16,0 1 0 15,-3-1-4 1,-3 0-12-16,0 1-12 0,-3-1-96 16,0 3-284-16,0 0 200 15,-9-5-20-15</inkml:trace>
          <inkml:trace contextRef="#ctx0" brushRef="#br0" timeOffset="19181.926">5253 4998 704 0,'0'-11'220'0,"9"3"-192"16,-6 6-8-16,3-1-8 16,3 1-4-16,3-1 0 0,6 0-4 15,3 1 0-15,2-1 0 16,4 3-4-16,3 0 0 0,0 0 4 16,-1 0-4-16,1-3 0 15,-3 1 0-15,0-1 0 16,0 0 0-16,-4 1 0 15,-2-1 0 1,0-2-12 0,-6 2-16-16,-3 0-40 0,0 1-176 15,-9-3-76-15,-3-3-8 16</inkml:trace>
          <inkml:trace contextRef="#ctx0" brushRef="#br0" timeOffset="19520.412">5173 4617 728 0,'0'-5'208'0,"21"2"-188"0,-15 3 0 0,-3 0-12 15,2 3 0-15,7 2 0 16,9-2-4-16,6-1 0 16,6-2-4-16,0-2 4 15,5-1-4-15,7-2 0 16,-3-3 0-16,-1 2 0 31,-2 1 0-31,-3 0 0 0,-7 0 0 16,-2 2 0-16,0 3-4 15,-6 0-12-15,-6 3-8 16,-3-1-52-16,-4 6-168 16,4 11-68-16,-12-1-8 15</inkml:trace>
          <inkml:trace contextRef="#ctx0" brushRef="#br0" timeOffset="20737.091">5911 5707 520 0,'-6'-8'272'0,"3"-5"-192"16,3 13-28-16,0-8-28 15,0 3-8-15,0-3-8 16,0 0 0-16,0-3-4 0,0-5 0 15,3-2-4-15,0-6 4 16,0-2-4-16,3-1 0 0,0-5 0 16,0 3 0-16,0 0 0 15,-3 3 0-15,0 2 4 16,-3 3-4-16,0 5 4 16,0 3-4-16,0 2 0 15,0 6 0-15,3 5 0 16,-3 5 4-16,3 6-4 0,0 4 4 15,3 4 0-15,3 2-4 16,-1 6 4-16,1 2-4 16,3 0 0-16,-3 3 4 15,6-1-4-15,-3-7 0 16,3-3 0-16,0-2 0 0,3-3 0 31,2-6 0-31,-2-2 0 16,0-8 0-16,3-8 0 15,-3-5 0-15,-3-5 0 16,-3-6 0-16,0 0 0 0,-4-3 0 16,1 1 0-16,-3 2 0 15,0 3 0-15,0 5 0 16,-3 3 0-16,0 2 0 0,0 6 0 16,0 2 0-16,0 3 0 15,3 6 0-15,0-1 0 16,0 3 0-16,0 8 0 15,0 0 0-15,3 0 0 16,0 2 0-16,3-2 0 31,3 5 0-31,-4-5 4 0,1 0-4 16,0-3 0-16,0 0 0 16,0-5 0-16,0-2 0 15,0-1-4-15,0-3 4 16,0 1-8-16,0-3-8 0,-3 0-80 15,-4-3-316-15,1-4 180 16,6-9-8-16</inkml:trace>
          <inkml:trace contextRef="#ctx0" brushRef="#br0" timeOffset="22596.637">6744 4633 400 0,'-9'-5'216'0,"3"5"-152"0,6 0 8 0,0 0-8 15,0 0-28-15,-3 2-8 16,3 1-4-16,0 2-8 0,3-2 0 15,-3 2 0-15,3 3-4 16,0 3-8-16,3 2 4 16,-3 3-4-16,3 5 0 15,-3 3 0-15,3 2 4 0,-3-2-4 16,3 0-4 0,3 15 8-1,6 1-4-15,-3 0-4 16,3-3 0-16,0-3 0 15,0-5 4-15,-1-2-4 16,1-1 0 0,3-5 0-16,0-2 0 15,0-3 0-15,0-6 0 16,0-2 0-16,-1-2 0 16,1-4 0-16,0-4 0 0,0-4 0 15,-3-2 4-15,3-5-4 16,-3 0 0-16,-1-8 0 15,-2 0 0-15,0-6 0 0,-3 3 0 16,0-2 0-16,0-8 0 16,0-4 0-16,0-4 0 15,0 5 0-15,0 0 0 16,-3 0 0-16,0 3 0 16,-3 5 0-16,0 5 0 15,-3 3 0 1,0 2 0-16,0 6 0 15,-3 0 0-15,3 2 0 16,-3 3 0-16,0 0 0 0,0 3 0 16,3 2 0-16,0 3 0 15,0 0-4-15,0 0 4 16,0 0 0-16,0 3-4 16,-3-1-8-16,3 1-4 0,0 5-24 15,0 0-28-15,0 0-328 16,0 0-68-16</inkml:trace>
          <inkml:trace contextRef="#ctx0" brushRef="#br0" timeOffset="23733.918">7417 4329 384 0,'-6'-11'200'0,"0"6"-88"0,6 5 8 15,0 0-76-15,0 0 0 16,0 0-28-16,-3 2 0 16,0 4-4-16,3 2 0 15,0 2-4 1,3 3-4-16,0 6 4 16,3 5 0-16,0 2-4 15,0 1 0-15,0 2 0 16,-3-3-4-16,0-2 4 15,-3-3-4-15,0-2 4 16,-3-6-4-16,0 0 0 16,-3-5 0-16,0-8 0 0,-3-5 0 15,3-6 0-15,-3-7 0 0,6-6 0 16,0 0 0-16,3 0 0 16,0 0 0-16,3-2 0 15,3 0 0-15,3-1 0 16,3 1 0-16,3 2 0 15,3 0 4-15,0 0-4 16,5 6 0-16,-2 4 0 0,-3 6 0 16,0 6 0-16,0 2 0 15,-3 5 4-15,-3 6-4 16,-6 2 0-16,-3 3 0 16,-6 2 0-16,-3-2 4 31,-6 5-4-31,-3-2 0 0,0-1 0 15,0-4 0-15,0-1 0 16,0-3 0-16,3-2 0 16,3 3 0-16,-2-6 0 15,5 3 0-15,3 0 0 16,3-3 0-16,3 3 0 16,9 0 0-16,-1 0 0 0,1 3 0 15,0-3 0-15,3 2 0 16,0 1 0-16,0 0 0 0,0-1 0 15,3-2 0-15,-1 0 0 16,1 0 0-16,0-3 0 16,-3 1 0-16,0-1 0 31,0 0 0-31,-3-2 0 16,0 2 0-16,-6-5-12 0,0 0-12 15,-3-5-44-15,-3 5-168 16,-3 5-92-16,-3-5-20 15</inkml:trace>
          <inkml:trace contextRef="#ctx0" brushRef="#br0" timeOffset="24802.123">8045 4450 496 0,'-9'-10'264'0,"0"20"-180"0,6-10-24 16,-3 6-44-16,0-4 0 0,0 4 0 15,-3 4-8-15,0 1 0 16,1 5-4-16,-1 2 0 16,-3 3 0-16,0 3 0 15,0 5 4-15,3 8-8 16,0 3 4-16,3 0 0 16,0-1 0-16,0 9 0 0,3 0 0 15,3-1-4-15,0 1 4 16,3-3-4-16,0 0 0 15,3 2 4-15,3-2-4 16,3-2 0-16,3-1 0 16,0-2 0-16,0-6 0 0,2-2 0 31,1 0 0-31,-3-3 0 16,0 5 0-16,0-7 0 15,-3-1 0-15,0 0 0 16,-3-2 0-16,3 0 0 15,-3-5 0-15,-1-4 0 0,-2-1 0 16,3-1 0-16,-3-2 0 16,0-4-8-16,0-1-4 0,-3-6-40 15,0-3-60-15,0 0-284 16,0-4-40-16</inkml:trace>
          <inkml:trace contextRef="#ctx0" brushRef="#br0" timeOffset="58898.384">8280 4784 616 0,'-6'-3'264'0,"-9"-5"-232"16,15 8-12-16,-3-3-4 0,-3 1 0 0,0-1-12 15,0 0 4-15,1-2-4 16,-1 5 0-16,0 0-4 16,0 5 4-16,0 1 0 15,0 2-4-15,0 0 8 16,-3 0-4-16,3 2-4 31,0 1 4-31,0 2-4 0,0 0 4 16,6 3-4-16,0 0 0 15,0 2 0-15,0 1 0 16,6 5 4-16,0-3-4 16,3 0 0-16,0 0 0 15,0-2 4-15,3 2-4 16,0 0 0-16,2 0 0 0,1-5 0 15,0-3 0-15,0 1 0 16,0-1 0-16,0-3 0 16,0-2 0-16,0-2 0 15,2-4 0-15,1-2 0 0,6-5 0 16,-3-3 0-16,0-2 0 31,0-4 0-31,-3-4 0 0,-1-1 0 16,-2-5 0-16,-3 6 0 15,-3-1 0-15,-3 1 0 16,-3-1 0-16,-6 1 0 16,-3-3 0-16,-3 0 0 15,-6-3 0-15,-3 3 0 16,1-1 4-16,-1 4-8 0,0-1 4 16,-3 6 0-16,0 0 0 15,-6 5 0-15,1 3 0 16,2 2 0-16,0 3 0 15,3 5-8-15,3 6 0 16,3 2-36-16,4 0-16 16,2 1-336-16,12-1-92 0</inkml:trace>
          <inkml:trace contextRef="#ctx0" brushRef="#br0" timeOffset="59245.791">8465 5022 832 0,'-3'-6'136'16,"15"9"-116"-16,-9-3-8 0,3 3-4 16,2-1 0-16,4 1-8 15,0 2 4-15,3 1-4 16,3-1 0-16,-3 0 0 0,0 1 0 15,3-1 0-15,0 0 0 16,2 3 0-16,-5-3 0 16,0 1 0-16,0-4 0 15,-3 1 0-15,0 0 0 16,0-3 0-16,-3 0 0 16,3 0 0-1,-4 0 0-15,-2 0-12 16,0 0-8-16,-3 0-64 15,0-3-244-15,0 3 56 16,-3 0-16-16</inkml:trace>
          <inkml:trace contextRef="#ctx0" brushRef="#br0" timeOffset="60432.528">8932 4474 576 0,'-6'0'276'0,"3"0"-236"0,3 0-12 16,-3 0-8-16,0 3-4 0,3 2-12 15,0 3 4-15,0 0 0 16,-3 2-4-16,3 6 4 16,-3 3-4-16,3 2 0 0,0 0-4 15,0 3 4 1,0 0 4-16,0 5-8 16,0 3 4-1,0 2-4-15,0 3 4 16,3 0-4-16,0 3 0 0,3-3 4 15,3 3-4-15,3-3 0 16,3-3 0-16,3 0 0 16,2-2 0-16,1 3 0 15,0-6 0-15,0 0 0 16,-3-3 0-16,3 1 0 0,-3-1 0 16,-1-2 0-16,1-3 0 15,0-2 0-15,0-3 0 16,-3-3 0-16,0-3 4 15,-3-2-8-15,0-2 4 16,-1-4 0-16,-5-2 0 16,0-2-12-1,-3-1-8-15,0-2-76 16,-3-1-268-16,3 1 108 16,-3 0-12-16</inkml:trace>
          <inkml:trace contextRef="#ctx0" brushRef="#br0" timeOffset="63465.227">9310 5099 480 0,'0'0'256'0,"-6"-19"-160"0,3 16-40 16,0-2-32-1,0-8-8-15,3-3-4 16,0 0 0-16,0-2-4 15,0-4-4-15,3-4 0 0,0-6-4 0,0-5 4 32,0 8-4-32,-3-5 4 15,0 5-4-15,0 2 4 16,-3 1-4-16,0 4 0 0,0 7 4 16,0 4-4-16,0 6 0 15,0 5 4-15,0 2-4 16,3 9 4-16,0 7-4 15,3 6 8-15,3 5-4 0,3-2 0 16,3 2 0-16,3 3-4 16,0-3 0-16,0 3 0 15,-1-9 4-15,1-1-4 16,0-7 0-16,0-4 0 16,0-6 0-16,0-10 0 15,0-6 0-15,0-4 0 0,0-4 0 31,-4-5 0-31,-2-5 0 16,0 0 0-16,0 3 0 0,-3 2 0 16,0 3 0-16,0 2 0 15,-3 3 0-15,0 0 0 16,0 8 0-16,0 3 0 16,0 5 0-16,0 5 0 15,3 6 0-15,0 5 0 16,0 0 4-16,0 2-4 0,0 3 0 15,3 1 0-15,0-1 0 16,2 2 0-16,1 4 0 16,0-6 0-16,0 0 0 15,0-2 0-15,-3-3 0 16,0-3-4-16,0-5-4 0,3-6-40 31,-3-2-56-31,3-13-288 16,0-5-56-16</inkml:trace>
          <inkml:trace contextRef="#ctx0" brushRef="#br0" timeOffset="63934.483">9736 4498 760 0,'-21'-19'188'0,"18"22"-172"16,3-3 0-16,0 3-4 0,0-3-4 15,3 5-4-15,3 6 0 16,3-1-4-16,3 3 4 16,5 3-4-16,4 0 4 15,-3 3-4-15,6-1 0 16,-3 6 0-16,-3 0 4 15,-1 5-4 1,1 3 0-16,0 2 0 16,-3 6 0-16,-3 2 0 15,0 3 0-15,-3 3 0 16,-3 2 0-16,-3 0 0 16,-3 3 0-16,0 5 0 0,-3-2 0 15,0-1 0-15,-3-4 0 16,0-4 0-16,-3-4 0 0,0-6 0 15,0-6 0-15,0-7 0 16,0-8 0-16,0-5-12 16,3-6-12-16,0-8-60 15,3-2-240-15,3-5 52 16,-3-6-16-16</inkml:trace>
          <inkml:trace contextRef="#ctx0" brushRef="#br0" timeOffset="65219.371">10251 5302 544 0,'3'-8'284'0,"5"0"-244"0,-8 8-4 16,0 0-12-16,0 0-4 0,0 6-12 16,3 4 4-16,0 6-8 15,0 5 4-15,0 6-4 16,3 7 4-16,0-2-4 15,0 2 0-15,0-2 0 16,0 2 0-16,0-2-4 16,0 0 0-16,0 0 0 0,0-3 0 15,-3 0 0-15,0-5 0 32,0-8-56-32,0-8-96 15,0-8-232-15,3-8-8 16</inkml:trace>
          <inkml:trace contextRef="#ctx0" brushRef="#br0" timeOffset="66167.808">10524 4762 504 0,'0'-5'264'0,"-3"0"-184"0,3 5-24 0,0 0-44 16,0 0 0-16,-3 3 8 16,0-1-8-16,0 9-4 15,0-1-4-15,3 4 0 16,0 1 0-16,0 4 0 15,0 0 0-15,-2 2-4 0,2 0 4 16,0 3 4-16,0 2-4 16,2-2-4-1,1 2 4-15,0-2-4 16,3 3 4-16,0-4-4 16,0-1 0-16,0-4 0 15,3-2 4-15,0 0-4 16,0-3 0-16,0 0 0 15,3-2 0-15,0 0 0 16,0-4 0-16,0 1 0 0,-3-5 0 16,2 0 0-16,1-3 4 15,-3-3-8-15,3 0 4 16,0-2 4 0,3 0-4-16,-3-3 0 0,-3-3 0 15,3-2 0-15,-3 0 0 16,0-3 0-16,-1-5 0 0,1-3 0 15,0 0 0-15,-3 0 0 16,0 3 0-16,-3-3 0 16,0-2 0-16,-3-1 0 15,-3-4 0-15,-3 2 0 16,-3 2 0-16,-3 3 0 16,-2 1 0-1,-4 4 0-15,-3 3 0 0,-3 0 0 16,3 6 0-16,0 4 0 15,1 4 0-15,2 4 0 16,0 6 0-16,3 3-4 16,3 5 4-16,3 2 0 15,0 1 0-15,6-1 0 16,3 1 4-16,0-1-4 0,3-2 0 16,3 0 0-1,6 0 0-15,3 0 0 16,3-6 0-16,3-2 0 15,-4-5 0-15,1-3 0 0,-3 0 0 16,0-5-4-16,-3-1 0 16,3-1-28-1,-9-1-16-15,0-6-316 16,0 1-188-16</inkml:trace>
          <inkml:trace contextRef="#ctx0" brushRef="#br0" timeOffset="66620.546">10768 4501 688 0,'-6'-16'232'0,"4"26"-208"16,2-10-4-16,0 3-8 16,0-3 0-16,2 5-4 15,4 0 0-15,3 6-4 16,3 0 0-16,3 2-4 0,3 0 4 15,0 3-4-15,0 0 0 16,0 5 4-16,2 0-4 16,-2 3 0-16,3 5 0 15,-3 3 0-15,0 2 0 16,-3 3 0-16,-3 3 0 0,0-3 0 31,-1 0 0-31,-2 5 0 16,-3-5 4-16,0 0-4 15,-6 3 0-15,0 3 0 16,-3-1 0-16,-3 3 0 16,-3 0 0-16,0-6 0 15,-2-4 0-15,-1-1 0 16,-3-5 0-16,0 0 0 0,0-7 0 0,0-4 0 16,0-5 0-16,3-2-4 15,3 0 0-15,1-1-12 16,2-2-16-16,0 0-280 15,3 0-328-15</inkml:trace>
          <inkml:trace contextRef="#ctx0" brushRef="#br0" timeOffset="67746.657">11519 4747 512 0,'-6'-11'272'0,"0"8"-188"15,6 3-32-15,0 0-28 16,0 0-8-16,0 0-4 0,0 0 0 16,3 0-4-16,3 3 0 15,2 5-4-15,4 3 4 16,3 4-8-16,6 1 4 0,3 0-4 16,6 0 4-16,-1 0-4 15,1 2 0-15,3-2 0 16,3 0 0-16,-1 0 0 15,1 3 0-15,0-6 0 16,-6-3 0-16,-4 1 0 0,-5-3 0 16,0 3 0-16,-3-4 0 15,-3 1 0-15,-3 0 0 16,0-2 0-16,-4-1 0 31,-2-2 0-31,-3 2 0 0,3 0 0 16,-3 0 0-1,-3 1 0-15,-3 4 4 16,-3 1-8-16,-3 2 4 16,-2 3 0-16,-4-3 4 0,-3 0-4 15,-3 1 0-15,-3 2-4 16,0-1 4-16,-2 1 0 0,-1 3 0 16,-6 2 4-16,3 3-4 15,-2 0 0-15,-1-1 0 16,3 4 0-16,0-1 0 15,4 1 0-15,-4 2 0 16,3 0 0-16,3-5 0 0,0-3 0 31,4 0 0-31,2-2 0 16,3-3 0-16,3-6-4 0,3 3 4 0,3-5-8 16,3-2 0-16,6-1-28 31,3-2-8-31,6-3-272 15,6-6-148-15,6-7 400 16,2-11-12-16</inkml:trace>
          <inkml:trace contextRef="#ctx0" brushRef="#br0" timeOffset="68054.205">12010 5284 608 0,'9'-19'264'0,"2"14"-228"0,-11 5-12 0,0 0-8 0,0 0 0 15,0 3-8-15,0 2 4 16,-3 3-4-16,0 5-4 16,-5 3 4-1,-1 2-4-15,-6 4 0 16,-3-1-4-16,-3 10 4 16,-3-1 0-16,0-1-4 15,1-3 0-15,-4 1 0 16,-3-1 0-16,6-2 0 15,0-3 0-15,4-2 0 16,2-4 0-16,0-1 0 16,3-4 0-16,3-2-8 0,3-3 0 15,3-2-40-15,6 0-44 16,3-3-300-16,0 0-64 0</inkml:trace>
          <inkml:trace contextRef="#ctx0" brushRef="#br0" timeOffset="69293.519">12542 5162 688 0,'-6'-16'232'0,"6"19"-204"16,0-3-8-16,6 0-8 16,0 0 0-16,3 0-4 15,3 2 0-15,6 1-8 0,3-3 4 16,6 0-4-16,2 0 4 16,1-3-4-16,0-2 0 15,6 0 0-15,2-3 0 16,-2-3-4-1,-3 3 4-15,-3-2-8 16,-4-1 0-16,-5 3-20 0,-6 0-8 0,-6 6-240 16,-6-1-172-16,-6 6 360 15,-6-3-16-15</inkml:trace>
          <inkml:trace contextRef="#ctx0" brushRef="#br0" timeOffset="69628.081">12432 4810 664 0,'-9'-26'244'0,"12"12"-212"16,-3 12-12-16,3-1-8 15,3 0 0-15,3-2 0 0,6 3-4 16,3-1-4-16,3-2 0 15,6-1-4-15,5 1 0 16,4-3 4 0,3 0-4-16,2 0 0 15,1-2 0-15,0 4 0 16,2-2 0-16,-2 3 0 16,-3 0 0-16,-7 0-4 15,-5 2 4-15,-3 0-12 16,-6 1 0-16,-3-1-24 15,0 3-20-15,-9 0-336 16,-3 8-96-16</inkml:trace>
          <inkml:trace contextRef="#ctx0" brushRef="#br0" timeOffset="68973.68">12542 4821 504 0,'-12'-11'264'0,"10"3"-196"0,2 8-20 0,0 0-28 15,0 0-4-15,0 0 4 16,0 0-4 0,0 0-8-16,0 3 0 15,0 2-4-15,2 6 4 16,-2-1-4-16,3 4 0 15,0 1 4-15,3 4-4 16,-3 5 0-16,0 2 0 16,0 1-4-16,0 2 0 0,0 0 0 15,-3-3 4-15,3 6-4 16,0-3 0-16,-3 0 0 16,3 3 0-16,0 0 0 15,0 2 0-15,0-5 0 16,0-2 4-16,0-3-4 15,0-3 0-15,0-3 0 16,0-2 0-16,0 0 0 0,3-3 0 16,0-2 0-16,3-1 0 0,3-2 0 15,0 0 4-15,3 0-4 32,2-3 0-32,1 1 0 15,3-4 0-15,3 1 0 16,0 0 0-16,2-1 0 15,1-2 0-15,0 3 0 0,0-3 0 16,-3 0 0-16,-1 0 0 0,1-3 0 16,-3 1 0-16,0-1 0 15,-3-2 0-15,0-1-4 16,-6-1 4-16,-4-1-16 16,1-3-12-1,-6 0-92-15,-6 1-288 0,-6-3 200 16,-5-3-8-16</inkml:trace>
          <inkml:trace contextRef="#ctx0" brushRef="#br0" timeOffset="70564.311">13263 5649 608 0,'0'-16'264'0,"0"3"-232"0,0 7-12 16,0-1 0-16,0-4-8 0,0-8-4 16,0 1-4-16,0-3 0 15,3-3 4-15,0 5-4 16,0 1 0-16,0 2-4 0,0 0 4 16,-3 3-4-16,3 2 0 15,-3 6 4-15,3 2-4 16,-1 6 4-16,1 5 0 15,0 8 0-15,3 5 0 16,0 3-4 0,0 2 4-16,3 6-4 15,0-8 0-15,0 0 4 16,0-6-4-16,3-2 0 16,0-3 0-16,3-2 0 15,-3-3 0-15,3-6 0 16,-4-4 0-16,4-6 0 15,0-3 0-15,0-5 0 0,-3-2 0 0,0-1 0 16,-3 3 0-16,0 1 0 16,0 1 0-16,0 1 0 15,0 5 0-15,-1 6 0 16,4 4 0-16,0 3 0 16,0 9 0-16,-3-4 0 31,0 4 0-31,0-4 0 0,0 3 0 15,0 1 0-15,0-1 0 16,0-5 0-16,0 2 0 16,0-4 0-16,-1-1 0 15,-2-5-12-15,0 0-4 16,0-3-56-16,0 1-160 16,0-6-96-16,-6-3-16 0</inkml:trace>
          <inkml:trace contextRef="#ctx0" brushRef="#br0" timeOffset="71714.023">13822 4826 256 0,'0'-13'136'0,"0"2"-56"15,0 11 8-15,0-5 0 16,0 2 8-16,0 1-12 0,0-1-32 15,0 0-28-15,0 3-8 32,0 0-4-32,0 0 4 15,0 11 0 1,0 2 0-16,0 0-12 16,3 3 0-16,0 3 4 15,3 2 0-15,3 0-4 16,0 6 0-16,0-1-4 15,0 3 0-15,3 0 4 0,0-5-4 16,3 2 0-16,5 4 0 16,-2-4 0-16,3-2 4 15,3 0-4-15,0-3 0 16,0-3 0-16,-4 1 0 16,1-6 0-16,0-2 0 15,3-3 0 1,0-3 4-16,-1-5-4 15,-2-3 0-15,0-2 0 16,0-6 0-16,0 1 0 16,0-6 0-16,-4-3 0 15,-2-2 0-15,0-3 0 16,-3-5 0-16,0-2 0 0,-3-4 0 16,-3 3 0-16,0 1 0 0,-3-1 0 15,0 0 0-15,-3 0 0 16,0 6 0-16,0 5 0 15,0 0 0-15,-3 2 0 16,3 3-4-16,0 0 4 16,0 3 0-16,0 0-8 15,0 2 4-15,0 3-12 0,0 0-8 16,3 6-36-16,0-1-96 16,-3 3-204-16,-3 5-8 15</inkml:trace>
          <inkml:trace contextRef="#ctx0" brushRef="#br0" timeOffset="72667.4">14608 4368 584 0,'-3'-18'272'0,"3"10"-240"15,0 8-8-15,0 0-4 0,0 0-4 16,3 0-8-16,3 2 0 16,-3 6 0-16,3 3-4 15,3 7 0 1,0 6 4-16,0 0-4 16,0 5 0-16,-3 0 0 15,-3-2 4-15,-3-1-8 16,0 1 0-16,-3-3 4 15,0-3-4-15,-3-5 0 16,0-6 0-16,-3-5 0 16,0-2 0-16,-3-6 0 0,0-5 4 15,3-5-8-15,3-8 4 16,3 3 0-16,0-6 0 16,6 0 0-16,3 3 4 15,3-3-8-15,6 3 4 16,-3-3 0-16,3 5 0 15,0 4 0-15,-1 1 0 0,4 6 0 16,-3 3 0-16,0 2 4 16,-3 3-4-16,0 3 0 15,-3 2 0-15,-3 1 0 16,-6 4 0-16,-3 6 0 0,-3 0 4 16,0 3-4-16,0-4 0 31,0 1 0-31,0-2 0 0,3-1 0 15,0-3 0-15,0 1 0 16,3 0 0-16,3-1 0 16,0 1 4-16,6-1-4 15,3 1 0-15,3-1 0 16,0 1 0-16,3-3 0 16,-1-3 0-16,1 1 0 0,3-1 0 15,-3-3 0-15,0 1 0 16,-3 0 0-16,0-1 0 15,-4 1 0-15,-2 0-4 16,0-3 4-16,-3 0-12 16,0 0-24-16,-3 0-20 15,0 2-324 1,0 6-140-16</inkml:trace>
          <inkml:trace contextRef="#ctx0" brushRef="#br0" timeOffset="73167.863">15278 4519 632 0,'-15'-18'260'0,"6"4"-224"0,6 9-8 15,3 5-20-15,-3-3 0 16,0 3 0-16,0 0-4 0,0 8 4 16,0 3-4-16,0 2 0 31,-3 8 0-31,0 3 0 15,0 3-4-15,0 10 4 16,3 5 0-16,3 3-4 16,3 0 0-16,-3 8 4 15,3-3-4-15,0-2 0 16,0-1 0-16,0-4 0 16,0-1 0-16,3 3 0 0,0-3 4 0,3 1-4 15,0-4 0-15,0-2 0 16,0-5 0-16,0-5 0 15,0-4 0-15,0-4-4 16,-1-3 4-16,-2-3-8 16,0 0-16-16,0-10-244 31,0-8-436-31</inkml:trace>
          <inkml:trace contextRef="#ctx0" brushRef="#br0" timeOffset="73883.803">15662 4927 608 0,'-15'-3'268'0,"6"6"-240"0,6-3-12 16,0 0 0-16,0 2 0 0,0 1-4 16,0 2-4-16,0 3 0 15,3 3 0-15,0 2 0 16,3 0-4-16,0 3 0 15,3 2 4-15,3 4-8 16,0-4 4-16,3 3-4 16,3-5 4-16,-1 3-4 15,4-3 0 1,0-3 0-16,6-3 0 0,3 1 0 16,0-6 0-16,-1 1 0 15,1-6 0-15,-3 0 0 16,-3-6 0-16,3-2 0 15,-4-2 0-15,1-6 0 16,-6-8 0-16,0 0 0 16,-6-5 0-16,-6 0 0 0,-3 0 4 15,-9-3-4-15,-9 3 0 16,-3 0 0-16,-5 5 0 16,-4 6-4-1,0 4 4-15,0 7 0 0,0 4 0 16,1 6-4-16,-1 4-8 15,9 4-28-15,6 2-16 0,6 6-340 16,6 5-112-16</inkml:trace>
          <inkml:trace contextRef="#ctx0" brushRef="#br0" timeOffset="74184.203">15956 5085 868 0,'3'0'120'0,"18"6"-112"16,-18-6 0-16,3 2-4 15,6 1 0-15,0 2 0 16,3 0-4-16,3 1 4 16,2-1-4-16,1 0 0 0,0 1 0 15,0-4 0-15,0 1 0 16,-3-3 0-16,-3 3 0 15,2-3 0 1,-5 0 0-16,3 0 0 0,-6-3-4 16,0 0-8-16,-3 1-8 15,-3-1-64 1,0 3-232-16,-3 0 36 16,-3-3-20-16</inkml:trace>
          <inkml:trace contextRef="#ctx0" brushRef="#br0" timeOffset="75474.668">16549 5165 584 0,'-3'-14'272'0,"3"9"-228"0,0 2-20 0,0 3-8 15,0 3-4-15,3 2-4 16,0 1-4-16,0 4 4 31,3 6-4-31,0 5 0 0,-1 8 4 16,1 1-8-16,3-1 4 15,-3 0-4-15,0-3 0 16,0 6 0-16,-3-6 4 16,0-2-12-16,0-3 0 15,0-7-24-15,-3-9-12 16,0-5-348-16,3-8-104 0</inkml:trace>
          <inkml:trace contextRef="#ctx0" brushRef="#br0" timeOffset="76144.32">16808 4514 728 0,'0'-6'208'0,"-3"6"-200"16,3 3 0-16,0 2-4 16,0 3 4-16,0 3 0 15,0 7 0-15,0 4-4 16,0 1 0-16,0 12 4 0,3 2-4 0,0 3 0 16,-3-3 0-16,3 8 0 15,0-3-4-15,-1-2 4 16,4-6-4-16,0 0 0 15,3-4 4-15,0-7-4 32,0-2 0-32,3-2 0 0,0-6 0 0,3-7 0 15,6-4 0-15,-3-7 0 16,-1-8 0-16,1-6 0 16,-3-2 0-16,0-8 0 15,-3-6 0-15,0-4 0 16,-3-1 0-1,-3 6 0-15,0-3-4 16,-3-3 4-16,0 3 0 0,-3 0 0 16,-6 0-4-16,-3 2 4 15,-6 6-4-15,-3 6 4 16,-3 4 0-16,-3 3 0 16,1 6 0-16,5 7 0 15,-3 3 0-15,6 5 0 16,3 3 0-16,3 3 0 15,3 5 4-15,0 2-4 16,6 1 4-16,3-1-4 16,3 3 4-16,3-5-4 15,6 3 0-15,3-3 0 16,3-1 0-16,0 1 0 16,-4-2 0-16,1-4 0 15,0-2 0-15,0 0 0 16,-3-3 0-16,0 1 0 15,0-4-4-15,-3-2-16 16,-4 0-12-16,1 0-260 0,0 0-324 16,-3 0 592-16,0 0 8 15</inkml:trace>
          <inkml:trace contextRef="#ctx0" brushRef="#br0" timeOffset="77196.665">17186 4440 488 0,'-3'-3'264'0,"0"-8"-168"0,3 11-36 16,0-2-36-16,0-1-4 0,3 1-12 16,0 2 4-16,3 0-4 15,2 0 0-15,4 2-4 16,3 3-4-16,0 3 4 16,0 6 0-16,0 4 0 15,0 1 0-15,3 2-4 16,0 3 4-1,2 2-4-15,1 3 0 16,0 6 0-16,-3 2 4 16,-3 5-4-16,-3 0 0 15,0 9 0-15,-6-6 0 16,-1 2 4-16,-5 1-4 16,-2-6 0-16,-4 0 0 15,-3 1 0-15,-3 2 0 0,0-3 0 16,0 0 0-16,-3 1 0 15,-3-9 0-15,3-5 0 16,0-2 0-16,1-6 0 16,2-3 0-16,3 1 0 15,0-6 0-15,0-2-8 16,0-3-4-16,3-3-28 0,0 0-20 0,6-2-336 16,-3-8-104-16</inkml:trace>
        </inkml:traceGroup>
        <inkml:traceGroup>
          <inkml:annotationXML>
            <emma:emma xmlns:emma="http://www.w3.org/2003/04/emma" version="1.0">
              <emma:interpretation id="{530847EC-0EFF-4E1E-90E9-1DCB3C7B25DE}" emma:medium="tactile" emma:mode="ink">
                <msink:context xmlns:msink="http://schemas.microsoft.com/ink/2010/main" type="inkWord" rotatedBoundingBox="20201,4501 23737,4469 23744,5189 20208,5221"/>
              </emma:interpretation>
              <emma:one-of disjunction-type="recognition" id="oneOf2">
                <emma:interpretation id="interp10" emma:lang="en-US" emma:confidence="0">
                  <emma:literal>to to-im,</emma:literal>
                </emma:interpretation>
                <emma:interpretation id="interp11" emma:lang="en-US" emma:confidence="0">
                  <emma:literal>to-to-im,</emma:literal>
                </emma:interpretation>
                <emma:interpretation id="interp12" emma:lang="en-US" emma:confidence="0">
                  <emma:literal>Veto-im,</emma:literal>
                </emma:interpretation>
                <emma:interpretation id="interp13" emma:lang="en-US" emma:confidence="0">
                  <emma:literal>Veto-im</emma:literal>
                </emma:interpretation>
                <emma:interpretation id="interp14" emma:lang="en-US" emma:confidence="0">
                  <emma:literal>to-totem,</emma:literal>
                </emma:interpretation>
              </emma:one-of>
            </emma:emma>
          </inkml:annotationXML>
          <inkml:trace contextRef="#ctx0" brushRef="#br0" timeOffset="99120.146">20216 4741 560 0,'-9'-8'280'0,"6"-2"-252"0,3 5 0 0,0-3-12 16,3 0-4-16,0 2 8 16,-3 1-8-16,0 0-4 15,3-1 0-15,0 6-4 31,0 0 4-31,0 6-4 0,0 4 0 16,2 6 4-16,4 8-4 16,3 8-4-1,3-3 4-15,3 3 0 16,3 5-4-16,3 0 0 16,5 5 0-16,-2-2 0 15,-3-3 0-15,0 0 4 0,0 0-4 0,-1-5 0 16,-2-6 0-16,0-2 0 15,-3-8 4-15,0-3-4 16,-3-5 0-16,0-5 0 16,3-6 0-16,-7-2 0 15,4-6 0-15,-3-5 0 16,0-2 0 0,-3-6 0-16,0-3 0 0,-3-2 0 15,3-2 0-15,0-1 0 16,-3-5 0-16,3-6 0 15,3-7 0-15,-1 5 0 16,1 0 0-16,3 0 0 16,-3 6 0-16,0 7 0 15,-3 3 0-15,0 5 0 0,-3 5 0 16,0 1 0-16,0 5 0 16,3-1-4-16,-3 4 0 15,-3 2-12-15,0 3-8 16,-3 5-44-16,0 0-156 15,-3 7-104-15,-3 4-8 16</inkml:trace>
          <inkml:trace contextRef="#ctx0" brushRef="#br0" timeOffset="99452.294">20364 4974 844 0,'-9'3'132'0,"24"-6"-128"16,-12 1 4-16,6 2 0 15,6-3 0-15,3 0-4 0,3 1 0 16,6-1-4-1,2 0 0-15,4 1 0 16,0-1 0-16,0 0 0 16,-1 3 0-16,1 0 0 15,-3 0 0-15,0 0-12 16,-4 3-8-16,-2-3-40 16,-3 0-92-16,-3 0-216 15,0-3-16-15</inkml:trace>
          <inkml:trace contextRef="#ctx0" brushRef="#br0" timeOffset="100052.328">21177 4932 728 0,'-12'0'204'0,"6"0"-188"0,6 0-4 16,0 0-4-16,0 0-4 0,0 0 4 15,-3 0-4-15,0 2 0 0,0 1 0 31,0 2 4-31,0 3-4 0,0 0-4 16,3 0 4-16,0 3 0 16,3 2-4-16,3 0 0 15,0 3 4-15,0 0-4 16,3 3 0-16,0 2 0 16,0-5 0-16,3-1 4 15,0-1-4-15,0-1 0 0,2-5 0 0,7 0 0 16,-3-3 0-16,6-2 0 15,6-3 0-15,-3-6 0 16,-4-2 0-16,1-2 0 16,-3-3 0-16,-3-3 0 15,-3-5 0-15,-3-3 0 32,-3 0 0-32,-6-2 0 0,-6-1 0 15,-6 1 0-15,-6-1 0 16,-6 3 0-16,-6 8 0 15,-3 9 0-15,-5 7 0 16,-7 2-4-16,3 6 0 16,7 3-8-16,2 5-8 15,9 2-36-15,9 1-76 0,6-1-252 16,6 3-8-16</inkml:trace>
          <inkml:trace contextRef="#ctx0" brushRef="#br0" timeOffset="100300.991">21373 5101 712 0,'9'-2'216'0,"-6"4"-180"0,0-4-8 0,3 2-20 15,3 0 0-15,0 0-4 16,3 2 0-16,3 1-4 16,3-1 4-16,0 4-4 15,-6-4 0 1,8 1 0-16,4 0 0 15,-6-1-4-15,0-2 4 16,0 0-12 0,-3 0 0-16,0 0-28 15,-4 0-32-15,1-2-320 16,0-1-72-16</inkml:trace>
          <inkml:trace contextRef="#ctx0" brushRef="#br0" timeOffset="100625.894">21737 4778 832 0,'0'-2'136'0,"3"4"-124"15,-3-2 0-15,2 0-4 16,7 0 4-16,0-2-12 16,0-1 0-16,6 3 0 15,0-3 4-15,3 3-4 0,3-2 0 16,0 2 0 0,-1-3 0-16,1 3-4 15,-3 0 4-15,-3 0-8 16,-3 0-4-16,-3 3-20 15,-3-1-12-15,-3 4-336 0,-3 2-132 16</inkml:trace>
          <inkml:trace contextRef="#ctx0" brushRef="#br0" timeOffset="100910.531">21745 4987 824 0,'-5'-15'140'0,"10"12"-128"16,1 0 0-16,-3 1-4 16,3-1 0-16,3 0-4 0,6 1 0 15,3-1-4-15,-3 0 0 16,9 1 0-16,-3-1 0 16,-1 0 0-16,1 1 0 31,0-1 0-31,0 0 0 0,-3 1-8 15,3-3 0-15,-7 2-12 16,-2-2-4-16,0-3-104 16,-3 0-224-16,-3 0 128 15,-3 0-8-15</inkml:trace>
          <inkml:trace contextRef="#ctx0" brushRef="#br0" timeOffset="101275.453">21981 4609 672 0,'3'-8'240'0,"-6"19"-220"16,-3-6 0-16,3 3-8 15,0 2 0-15,-3 6-4 0,0 6 0 16,0 4 0-16,0 6-4 16,0 5 0-16,0-5 0 0,0 5-4 15,0 0 4-15,3 0-4 16,0 0 0-16,0-3 0 16,-3-2 0-16,3-6 0 15,0-5 0-15,0 1 0 16,0-6 0-16,3-3-8 15,-3-3-4-15,3-2-36 0,0-2-56 16,0-1-292-16,3-8-36 16</inkml:trace>
          <inkml:trace contextRef="#ctx0" brushRef="#br0" timeOffset="101961.157">22320 4818 576 0,'-6'3'272'0,"0"-9"-224"0,6 6-20 0,0 0-12 16,0 0 0-16,0 0-8 16,0 3 0-16,-3 2 0 0,3 3 4 15,0 3-8-15,0 2 4 16,0 0-4-16,3 6 0 16,3-1-4-16,0 6 4 15,6-3-4-15,3 1 4 16,3-4-4-16,-1-2 0 15,4 0 0-15,0-6 0 0,6-4 0 32,0-4 0-32,-6-7 0 15,-1-8 0-15,-2-3 0 16,6-3 0-16,-6-2 0 16,-3-3 0-16,-3-2 0 15,-3-6 0-15,-6 3 0 16,-3 3 0-16,-9-1 0 0,0 6 0 15,-9 2 0-15,-9 1 0 16,-3 5 0-16,-5 5 0 0,5 5 0 16,-6 6 0-16,6 5-4 15,1 5-4-15,2 11-12 16,6 0-8-16,6-1-96 16,6 1-232-16,6 3 124 15,9-6-12-15</inkml:trace>
          <inkml:trace contextRef="#ctx0" brushRef="#br0" timeOffset="102245.484">22615 4985 828 0,'9'2'140'0,"-12"-7"-124"15,3 5 0-15,0 3-8 16,0 2-4-16,3 0 0 15,-1-2 0-15,4 2-4 16,3 1 0-16,0-1 0 16,3-3 0-16,3 1 0 0,0-3 0 0,3 3 0 15,0-3 0 1,-3-3 0-16,2 0 0 16,-2 1 0-16,-3-1 0 15,0 1-4-15,-3-1 0 0,-3 0-20 16,0-2-8-16,0 2-308 31,-3-2-272-31</inkml:trace>
          <inkml:trace contextRef="#ctx0" brushRef="#br0" timeOffset="102961.941">22885 4477 440 0,'-3'2'232'0,"-8"-4"-112"15,8 2-44 1,-3 2-40-16,6 6-16 0,-3 3 0 16,0 2-4-16,0 6-4 0,0 2 0 15,0 3-4-15,3 5 0 16,0 8 0 0,0 0-4-16,3 3-4 15,3-1 4-15,0 1-4 16,6-3 4-16,-1 3-4 15,7-6 0-15,0 3 0 0,0-5 0 16,0 0 0-16,0-6 0 16,0-2 0-16,-1 0 0 15,-2-6 0-15,0-2-4 16,-3-3-4-16,0-5-8 16,0-3-24-16,0 1-24 0,0-6-328 15,0-3-88-15</inkml:trace>
          <inkml:trace contextRef="#ctx0" brushRef="#br0" timeOffset="104031.988">23195 4702 520 0,'-3'-3'272'0,"-9"-2"-200"0,12 5-20 15,-3 2-28-15,-3 1-4 16,3 2-12-16,-3 3 4 16,6 3-8-16,-3 2 4 15,0 3-4-15,0 2 4 16,-3 1-8-16,6-1 4 15,0-2 0 1,0 0-4 0,0-3 0-1,0-2 4-15,0-3-4 16,0 0 0-16,0 0 0 16,0 0 0-16,0-3 0 15,0 3 0-15,0 0 0 16,0-3 0-16,0 1 0 0,0-4 0 15,6 1 0-15,-6-1 0 16,3 1 0-16,0-3 0 0,0 0 0 16,-3-3 4-16,0-2-4 15,0 0 0-15,0-3 0 16,0-5 0-16,0-1 0 16,0-1 0-16,6-1 0 15,-3 0 0-15,-3-3 0 0,6 1 0 16,-3 2 0-16,0-3 0 15,0 1 0-15,-3 2-4 16,0 0 4-16,0 3 4 16,0 0-8-16,0 2 4 31,6 1 4-31,-6-1-4 0,0 3 0 16,0 0 0-16,3 0 0 15,-3 3 0-15,0 0 0 16,0-1 0-16,6 4-4 15,-6-1 4-15,3 0 0 16,0 3 4-16,0 3-4 16,-3 0 0-16,9 2 0 0,-3 0 0 15,0 3 0-15,-3 3 0 16,6 2 0-16,0 0 0 0,-4 0 0 16,10 1 0-16,-6 2 4 15,6-1-4-15,-6 1 0 16,6 3 0-16,-6-3 0 31,6-3 0-31,3-3 0 0,-3 1 0 16,-1-6 0-16,1-5 0 31,3-13 0-31,-3-5 0 16,3-1 0-16,-3-2 0 15,-3 2 0-15,0 1 0 16,-6 2 0-16,0 3 0 0,-4 0 0 15,7 2 0-15,-9 3 0 16,6 5 0-16,-6 3-4 16,0 0 4-16,3 6 4 15,0-1-4-15,0 6 0 16,-3-1 0-16,6 3 0 16,-3 3 0-16,6 0 0 0,-3 0 0 15,3-3 0-15,0 3 0 16,-3-5-4-16,9-3 4 15,-9-3-8-15,-3-2-8 0,6-3-48 16,-9-3-108-16,6-2-196 16,-6-1-8-16</inkml:trace>
          <inkml:trace contextRef="#ctx0" brushRef="#br0" timeOffset="104416.484">23615 4501 888 0,'0'-16'108'0,"12"10"-100"0,-9 6-4 0,2 0 0 15,-2 3-4-15,3 2 4 16,0 1-4-16,6 2 0 16,0 2 4-16,0 3-4 15,3 6 0-15,-6-1 0 16,3 6 0-16,-3 8 0 15,-3 8 0 1,-3 2 0-16,-3 0 0 16,-3 6 0-16,0-3 4 0,0-3-4 15,-3 1 0-15,0-9 0 16,-3 0 0-16,0-5 0 16,3-2 0-16,-3-1 0 15,0-4 0-15,0-4 0 16,3-5-4-16,-3 1 4 15,3-4-4-15,-3-2-12 16,6-3-12-16,-2 1-104 0,5-4-300 16,0 6 240-16,0-2-8 15</inkml:trace>
        </inkml:traceGroup>
      </inkml:traceGroup>
    </inkml:traceGroup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02:13:36.572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4667CB4B-17C2-4E50-BA76-B6A722A420C0}" emma:medium="tactile" emma:mode="ink">
          <msink:context xmlns:msink="http://schemas.microsoft.com/ink/2010/main" type="writingRegion" rotatedBoundingBox="21383,16540 21431,16540 21431,16612 21383,16612"/>
        </emma:interpretation>
      </emma:emma>
    </inkml:annotationXML>
    <inkml:traceGroup>
      <inkml:annotationXML>
        <emma:emma xmlns:emma="http://www.w3.org/2003/04/emma" version="1.0">
          <emma:interpretation id="{BBAE2D2B-88B3-4E97-A374-1825C9636F08}" emma:medium="tactile" emma:mode="ink">
            <msink:context xmlns:msink="http://schemas.microsoft.com/ink/2010/main" type="paragraph" rotatedBoundingBox="21383,16540 21431,16540 21431,16612 21383,166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8A76DF-3EA8-4E5A-AC6B-A4C3BDE6EA96}" emma:medium="tactile" emma:mode="ink">
              <msink:context xmlns:msink="http://schemas.microsoft.com/ink/2010/main" type="line" rotatedBoundingBox="21383,16540 21431,16540 21431,16612 21383,16612"/>
            </emma:interpretation>
          </emma:emma>
        </inkml:annotationXML>
        <inkml:traceGroup>
          <inkml:annotationXML>
            <emma:emma xmlns:emma="http://www.w3.org/2003/04/emma" version="1.0">
              <emma:interpretation id="{737BC3A6-DA11-4E98-A474-D894FF696D0B}" emma:medium="tactile" emma:mode="ink">
                <msink:context xmlns:msink="http://schemas.microsoft.com/ink/2010/main" type="inkWord" rotatedBoundingBox="21383,16540 21431,16540 21431,16612 21383,16612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^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4</emma:literal>
                </emma:interpretation>
              </emma:one-of>
            </emma:emma>
          </inkml:annotationXML>
          <inkml:trace contextRef="#ctx0" brushRef="#br0">10849 8233 20735,'-24'-72'8192,"0"72"-9856,24 0-768,0 0-4480,0 0 257,0 24 1535,0 0-512</inkml:trace>
        </inkml:traceGroup>
      </inkml:traceGroup>
    </inkml:traceGroup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4:00:12.951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BC803955-FAC4-4EB7-8DF1-9AA09D1F53DC}" emma:medium="tactile" emma:mode="ink">
          <msink:context xmlns:msink="http://schemas.microsoft.com/ink/2010/main" type="writingRegion" rotatedBoundingBox="19194,9411 19217,9411 19217,9464 19194,9464"/>
        </emma:interpretation>
      </emma:emma>
    </inkml:annotationXML>
    <inkml:traceGroup>
      <inkml:annotationXML>
        <emma:emma xmlns:emma="http://www.w3.org/2003/04/emma" version="1.0">
          <emma:interpretation id="{E51471C1-78E1-4768-985E-D932609FC7AC}" emma:medium="tactile" emma:mode="ink">
            <msink:context xmlns:msink="http://schemas.microsoft.com/ink/2010/main" type="paragraph" rotatedBoundingBox="19194,9411 19217,9411 19217,9464 19194,94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DB9BF6-0E91-4AA8-BE16-5AFFDBD28C78}" emma:medium="tactile" emma:mode="ink">
              <msink:context xmlns:msink="http://schemas.microsoft.com/ink/2010/main" type="line" rotatedBoundingBox="19194,9411 19217,9411 19217,9464 19194,9464"/>
            </emma:interpretation>
          </emma:emma>
        </inkml:annotationXML>
        <inkml:traceGroup>
          <inkml:annotationXML>
            <emma:emma xmlns:emma="http://www.w3.org/2003/04/emma" version="1.0">
              <emma:interpretation id="{7C375161-9526-4EE3-B058-A7EC2873EA36}" emma:medium="tactile" emma:mode="ink">
                <msink:context xmlns:msink="http://schemas.microsoft.com/ink/2010/main" type="inkWord" rotatedBoundingBox="19194,9411 19217,9411 19217,9464 19194,9464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\</emma:literal>
                </emma:interpretation>
                <emma:interpretation id="interp4" emma:lang="en-US" emma:confidence="0">
                  <emma:literal>J</emma:literal>
                </emma:interpretation>
              </emma:one-of>
            </emma:emma>
          </inkml:annotationXML>
          <inkml:trace contextRef="#ctx0" brushRef="#br0">19213 9451 4 0,'-18'-40'12'0</inkml:trace>
        </inkml:traceGroup>
      </inkml:traceGroup>
    </inkml:traceGroup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02:13:10.634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63DDDE60-14D3-4E75-9C6F-A618BBEEA9A6}" emma:medium="tactile" emma:mode="ink">
          <msink:context xmlns:msink="http://schemas.microsoft.com/ink/2010/main" type="inkDrawing" rotatedBoundingBox="19230,13728 19303,13735 19301,13763 19227,13756" shapeName="Other"/>
        </emma:interpretation>
      </emma:emma>
    </inkml:annotationXML>
    <inkml:trace contextRef="#ctx0" brushRef="#br0">8720 5378 16128,'-24'-24'8447,"-24"24"-9983,48 0 256,0 0-8959,0 24-257,0-24 10240,0 0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0:26:50.2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4697 17584 920 0,'8'-2'92'0,"-19"2"-104"31,11 0-4-31,0 0-12 0,0 2-12 0,0-2-52 16,6 3-108-16,-1 2 200 15,1 6 0-15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30T02:13:09.817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8EE9F392-9D92-434B-B616-6992715931AF}" emma:medium="tactile" emma:mode="ink">
          <msink:context xmlns:msink="http://schemas.microsoft.com/ink/2010/main" type="inkDrawing" rotatedBoundingBox="19182,13806 19254,13805 19255,13841 19182,13842" shapeName="Other"/>
        </emma:interpretation>
      </emma:emma>
    </inkml:annotationXML>
    <inkml:trace contextRef="#ctx0" brushRef="#br0">8673 5427 17151,'0'0'8960,"-73"0"-9216,73 0 256,0 0-12287,36 36-513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0T21:51:26.027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11156 9198 26879,'-64'-106'4224,"42"85"-4352,22 21-128,0 0-2304,0 0-5120,0 0 7680,22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1-20T22:37:20.17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2202 5483 20991,'0'0'8064,"0"0"-7808,0 0 0,0 0-256,0 0 128,0 0-256,0 0 0,0 0-2944,0 0-3584,0 0 6656,32 0 256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22:39:44.2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2554 8332 528 0,'0'-8'280'16,"0"-3"-204"-16,0 11-32 0,0-2-16 16,0-1-8-16,0 0-4 15,0 1-4-15,0 2-8 16,0 0 0-16,0 0-4 16,0 0 4-16,0 0-4 0,0 0 0 0,0 2 4 15,0 1-4-15,0 5 0 16,3-3 0-16,-1 11 0 15,1-3 4-15,0 11-4 16,0-3 0-16,0 11 0 16,-3-3 0-16,6 3 0 31,-6-6 0-31,3 9 0 0,0-9 0 16,0 9 0-16,0-9 0 15,0 0 0-15,0-2 0 16,3 3 0-16,-6-6 0 15,0-3 0-15,0 1 0 16,0-6 0-16,0 0 0 16,0-2 0-16,0-3-4 0,0 0 0 15,-6-3-16-15,3-2-96 16,0-1-340-16,3-2 456 16,0 0 0-16</inkml:trace>
  <inkml:trace contextRef="#ctx0" brushRef="#br0" timeOffset="469.234">2711 8363 816 0,'-6'-2'144'0,"3"-1"-124"0,3 3-4 0,0 0-8 15,0 0 0-15,0 3-8 16,0-3 4-16,0 8-4 15,0 0 4-15,0 13-4 16,0-5 0-16,3 10 0 16,3-2 4-16,-6 8-4 15,3-6 0 1,3 6 0-16,-3-6 0 0,0 6 0 16,0-8 0-1,3 5 0-15,-6-5 0 0,3 0 0 16,-3-6 0-16,0-7-4 15,0-3 0-15,-3-3-24 16,3-2-36-16,-9-9 64 16,3 1 0-16</inkml:trace>
  <inkml:trace contextRef="#ctx0" brushRef="#br0" timeOffset="853.61">2417 8514 832 0,'-6'-2'136'0,"6"-1"-116"16,0 3-4-16,0 0-8 15,0 0-4 1,6 0-4-16,-3 0 4 0,11 0-4 15,-8 0 4-15,15 3-4 16,-6-1 0-16,9 1 0 0,-3-3 0 16,12 3 0-16,-10-3 0 15,7 0 0-15,-3 0 0 32,12 0 0-32,-10 0 0 0,4-3 0 0,-6 0 0 15,3 1 0-15,-7-1 0 16,1-2 0-16,-6 2 0 15,3-2 0-15,-9-1 0 16,0 1-4-16,-3 0-4 16,-6 0-48-16,0 2-132 15,-15 3 188 1,3 0 0-16</inkml:trace>
  <inkml:trace contextRef="#ctx0" brushRef="#br0" timeOffset="1138.627">2417 8792 824 0,'-15'8'140'0,"6"-8"-116"0,9 0-8 0,0 0-8 16,0 0-4-16,6-3 0 16,0 1-4-16,15-6 0 15,-7 3 4-15,13-6-4 16,-6 3 0-16,9-3 0 15,-6 3 0-15,5 3 0 0,1 0 0 16,-3 2 0-16,0 1 0 16,5 2 0-16,-8 0 0 15,-6-3-4-15,0 0-8 16,0-2-60-16,0 2-216 16,-3-2 280-16,-1 0 8 15</inkml:trace>
  <inkml:trace contextRef="#ctx0" brushRef="#br0" timeOffset="1870.775">3060 8371 848 0,'-6'-5'128'0,"6"2"-112"0,0 3-4 0,0 0-8 16,0 0 0-16,3 6 0 16,0-1-4-16,2 16 4 31,1-5-4-31,3 13 0 0,-3-2 0 16,3 15 4-16,3-8-4 15,-3 17 0-15,0-9 0 16,-3 3 0-16,-3-8 0 15,0 0 0-15,0-5 0 16,-3-8 0-16,0-3 0 16,0-8 0-16,0-2 0 0,-6-14 0 15,3 3 0-15,-3-19 0 16,0 4 0-16,-3-20 0 16,-3 3 0-16,3-10 0 15,3 8 0-15,0-14 0 16,0 6 0-16,3-1 0 15,0 9 0-15,3-3 0 0,0 3 0 16,6 2 0-16,-3 5 0 0,6 1 0 16,-3 5 0-16,3 0 0 15,3 2 0-15,3 6 0 16,-3 2 0-16,6 3 0 16,-3 0 0-16,3 8 0 31,-4 0 0-31,10 8 0 0,-9 0 0 15,6 3 0-15,-3-1 0 16,3 9 0-16,-1-6 0 16,-2 16 0-16,-3-5 0 15,3 13 0-15,-3-8 0 16,3 16 0-16,-3-10 0 16,0 10 0-16,-4-8 0 0,1 8 0 15,-3-11 0-15,3-2 0 16,-3-6 0-16,0 6 0 15,-3-8 0-15,-3-6 0 16,0-2 0-16,-3-5 0 16,0-1-4-16,-6-4-24 15,3-4-48 1,-6-15 76-16,3 2 0 16</inkml:trace>
  <inkml:trace contextRef="#ctx0" brushRef="#br0" timeOffset="2171.605">3021 8684 852 0,'-24'10'128'0,"15"-36"-108"0,6 20-8 16,3-1-8-16,0 1 0 15,6 1-4-15,0 0 4 16,12-1-4-16,-3 1 0 15,12 0 0 1,-4-1 0-16,16 4 0 16,-9-1 0-16,11 3 0 15,-5 0 0-15,6 0 0 16,-9 0 0-16,11 0 0 16,-14 0 0-16,3 0 0 0,-6 0 0 15,-1-8-4-15,-2 6-4 16,-3-4-60-16,-3 1-236 0,-3-3 304 15,-3 0 8-15</inkml:trace>
  <inkml:trace contextRef="#ctx0" brushRef="#br0" timeOffset="2904.818">4322 8377 632 0,'11'-6'260'0,"-8"1"-220"16,-3 5-12-16,0 0 0 0,0 0-8 15,0 0-16-15,0 0 4 16,0 0-8-16,0 0 4 16,0 0-4-16,0 0 0 0,-6 8 0 15,1-3 0-15,-10 11 0 16,3-3 0-16,-12 14 0 16,6-3 0-16,-12 2 0 15,6-5 0-15,-5 8 0 16,2-2 0-16,-3-1 0 15,6 1 0 1,-2-3 0-16,2-6 0 16,-3-2 0-16,9-3 0 15,0 0 0-15,3-2 0 16,0-3 0-16,4 0 0 16,2 0 0-16,0-3 0 15,6 0 0-15,0-2 0 16,3 0 0-16,0-1 0 0,6 4 0 15,0 2 0-15,6 0 0 16,-4 0 0-16,10 2 0 16,-3-2 0-16,6 0 0 0,-3 0 0 15,9 2 0-15,-6-2 0 0,5 3 0 32,-5-3 0-32,6 3 0 0,-3-4 0 0,3 4 0 15,-4-3 0-15,4 3 0 16,-3-3 0-16,0 2 0 15,-3-2 0-15,-1 0 0 16,-2-3 0-16,-3 1 0 16,-3-1 0-16,0-3 0 31,-3 1 0-31,3-3-4 0,-3 0-4 16,3-5 8-16,-3 2 0 15</inkml:trace>
  <inkml:trace contextRef="#ctx0" brushRef="#br0" timeOffset="3605.792">4896 8580 844 0,'9'-2'132'0,"-6"4"-112"0,-3-2-4 0,0 0-12 16,0 0 0-16,-6 6-4 16,3-4 4-16,-9 12-4 15,0-1 0-15,-12 8 0 16,3-2 0-16,-8 2 0 0,2-3 0 15,-6 3 0-15,3-2 0 16,-2-9 0-16,5 1 0 16,3-8 0-16,3 2 0 15,6-10 0-15,0 2 0 16,10-5 0-16,-1 0 0 0,9 0 0 16,-3 3 0-16,11 0 0 15,1-1 0-15,9 6 0 16,-3 0 0-16,9 6 0 15,-6-1 0-15,8 6 0 16,1-4 0-16,3 4 0 0,-6 2 0 16,5-2 0-16,-5-1 0 31,6 1 0-31,-6-3 0 0,6-3 0 16,-10 1 0-16,7-6 0 15,-6 0 0-15,3-3 0 16,-6 0 0-16,-1-5 0 15,-2 0 0-15,0-5 0 16,-3 3 0-16,-3-9 0 16,0 6 0-16,-3-6 0 0,-3 3 0 15,-9-5 0-15,0 5 0 16,-12-5 0-16,6 3 0 16,-15-1 0-16,6 1 0 15,-14 4 0-15,5 4 0 16,-9 5 0-16,6-1 0 0,-2 6 0 31,2 0 0-31,0 6 0 16,6-1 0-16,0 8-4 15,6 0-4-15,4 8 8 0,-1-5 0 16</inkml:trace>
  <inkml:trace contextRef="#ctx0" brushRef="#br0" timeOffset="5177.34">2411 9636 784 0,'-12'5'168'0,"9"-2"-144"0,3-3-4 0,0 3-12 15,0-1 0-15,-3 4-8 16,0-4 4-1,3 33 0-15,0-9-4 16,3 11 0-16,0-8 4 16,3 14-4-16,-3-6 0 15,3 5 0-15,3-8 0 16,-3 3 0-16,2-5 0 16,-8-5 0-1,3-6 0-15,0-3 0 16,0-2 0-16,-3-11 0 15,0 1 0-15,-3-17 0 16,0 3 0-16,0-16 0 0,-2 6 0 16,-1-9 0-16,3 6 0 15,0-13 0-15,-3 7 0 16,6-7 0-16,-6 5 0 0,6-8 0 16,0 8 0-16,0-3 0 15,0 6 0-15,6-4 0 16,-6 7 0-16,9-6 0 15,-3 7 0-15,5 4 0 16,-2 2 0-16,3 5 0 16,0 3 0-16,3 6 0 0,-3-1 0 15,6 8 0-15,-3-2 0 16,9 5 0-16,-10-3 0 0,7 11 0 16,-3-3 0-16,3 11 0 15,0-5 0 1,3 23 0 15,-1-10 0-31,-8 5 0 16,0-8 0-16,0 11 0 0,-3-9 0 15,-3 4 0-15,0-9 0 16,-3-2 0-16,0 0 0 16,-3-8 0-16,0-3 0 15,-6-5 0-15,0-3-4 16,-6-7-8-16,3-1-28 0,-3-5 40 15,0 0 0-15</inkml:trace>
  <inkml:trace contextRef="#ctx0" brushRef="#br0" timeOffset="5529.827">2429 9906 920 0,'-6'-5'92'0,"9"5"-88"0,-3 0 0 0,3-3-4 16,2 0 0-16,4 3 4 0,0 0-4 16,12 0 0-16,-3 0 0 15,6 0 0-15,-3 0 0 16,5 0 0-16,-2 0 0 15,6-2 0-15,-6 2 0 16,9-6 0-16,-10 4 0 16,-2-1 0-16,0 1 0 0,0-4 0 15,-9 1 0-15,3 2-4 16,-3 1 4-16,0 2-56 16,-4 0-148-16,4 0 204 15,-9 0 0-15</inkml:trace>
  <inkml:trace contextRef="#ctx0" brushRef="#br0" timeOffset="7327.932">3071 9914 744 0,'-3'0'196'0,"-3"-3"-172"0,6 3 0 31,0 0-8-31,0 0-4 16,3 0-8-16,0 0-4 15,6 0 0-15,0 0 0 16,6 0 0-16,0 0 0 16,0 0 0-16,-3 0 0 15,3 0 0-15,-3 0 0 16,3 0 0-16,-4 0 0 0,-2 0-8 15,0 0-16-15,-3 0-84 16,0 0-308-16,-12 6 416 16,3-1 8-16</inkml:trace>
  <inkml:trace contextRef="#ctx0" brushRef="#br0" timeOffset="7566.817">3077 10057 908 0,'-3'0'96'15,"0"2"-88"-15,3-2-4 0,0 0 0 16,0 0-4-16,3 0 0 16,0 0 0-16,9-2 4 31,-3-1-4-31,9-2 0 0,-3 0 0 16,3-1 0-16,0 4 0 15,3 2-4-15,-4 0 4 16,4 0-8-16,-9 0-8 15,3 2-84-15,-3-2-308 0,12-2 408 16,-3-1 8-16</inkml:trace>
  <inkml:trace contextRef="#ctx0" brushRef="#br0" timeOffset="8398.549">3824 9697 728 0,'3'-16'204'0,"-6"11"-176"16,3 5 0-16,-3-5-16 0,3 2 0 15,0 0-8-15,0 1 0 16,-2-4-4-16,-1 1 0 16,-3 0 0-16,0-1 4 0,-6 1-4 15,3 2 0-15,-6 1 0 16,3-1 0-16,-3 3 0 16,-3 0 0-16,-6 0 0 15,7 0 0-15,-7 3 0 16,3-1 0-16,-3 4 0 15,3-1 0-15,0 0 0 16,1 1 0-16,2-1 0 0,3 0 0 16,0 1 0-16,0-1 0 31,0 0 0-31,3 3 0 0,6-3 0 16,0 1 0-16,0 4 0 15,1-2 0-15,2 3 0 16,0-1 0-16,0 9 0 15,3-6 0-15,0 6 0 16,0-4 0-16,3 9 0 16,0-3 0-16,0 9 0 0,0-7 0 31,5 25 0-31,-2-6 0 16,3 3 0-16,0-8 0 15,-3 0 0-15,0-2 0 16,0-6 0-16,0-5 0 15,0-1 0 1,0-4 0-16,0 0 0 16,0-4 0-16,3-1 0 15,-3-1 0-15,3-3 0 16,-3 1 0-16,3 0 0 0,2-1 0 16,1-5 0-16,3 1 0 15,-3-4 0-15,0 1 0 16,6 0 0-16,-3-3 0 0,6 2 0 15,-4-2 0-15,7-2 0 16,-6 2 0-16,3-3 0 16,-3 0 0-16,0 1 0 15,0 2 0-15,-1 0-4 16,-2 0-4-16,0-6-60 16,-3 1-204-16,3 0 264 0,-3 0 8 15</inkml:trace>
  <inkml:trace contextRef="#ctx0" brushRef="#br0" timeOffset="8967.773">3810 9983 852 0,'-9'0'128'0,"6"5"-112"0,3-5-4 16,-6 5-8-16,3-2 0 0,3 8-4 15,0-4 4-15,3 9-4 16,3-2 0-16,3 4 0 16,0-5 4-16,8 6-4 15,-2-3 0-15,6 2 0 16,-3-5 0-16,6 6 0 15,-6-6 0 1,8-2 0-16,-5-3 0 16,6 0 0-16,0-3 0 15,0-8 0-15,-7 1 0 16,7-4 0-16,-6 1 0 16,3-5 0-16,-6 2 0 15,0-8 0-15,-4 0 0 0,-2-8 0 16,0 3 0-16,-6-6 0 15,0 6 0-15,-6-5 0 16,0 5 0-16,-9-9 0 0,3 9 0 16,-9-2 0-16,1 4 0 15,-13 0 0-15,3 6 0 16,-15 5 0-16,7 0 0 16,-10 8 0-16,3 0 0 0,0 8 0 15,7 0 0-15,2 8 0 16,3-3 0-16,6 9-8 15,3-4-4-15,10 8-116 16,2-2-428-16,6 3 556 16,0-6 0-16</inkml:trace>
  <inkml:trace contextRef="#ctx0" brushRef="#br0" timeOffset="9299.093">4360 10179 856 0,'3'23'124'0,"-3"-9"-108"0,0-14-4 16,0 5-8-16,0 0 4 31,0 8-8-31,0-2 0 0,3 10 0 16,0-5 4-16,3 13-4 15,-3-8 0-15,3 3 0 16,-3-3 0-16,0 0 0 16,0-5 0-16,3 0-4 15,-3-3 4-15,0 1-24 16,0-6-24-16,-3-8 48 0,0 0 0 15</inkml:trace>
  <inkml:trace contextRef="#ctx0" brushRef="#br0" timeOffset="9630.51">4545 9951 840 0,'-3'-13'132'0,"0"5"-112"0,3 8-8 16,0 0-8-16,0 0 0 15,0 0 0-15,0 0-4 16,0 2 0-16,0-2 4 0,3 11-4 16,0-3 0-16,3 10 0 15,0-2 0-15,0 16 4 16,0-8-4-16,0 10 0 15,-1-5 0-15,1 1 0 16,0-4 0-16,-3 0 0 16,0-4 0-16,0-9-4 0,0 0-4 15,-3-10-52-15,0-3-156 16,-3-19 216-16,0 3 0 16</inkml:trace>
  <inkml:trace contextRef="#ctx0" brushRef="#br0" timeOffset="10284.149">4533 9803 880 0,'-9'-11'112'0,"12"19"-100"0,-3-8-4 15,3-2-4-15,0-1 0 16,9-2-4-16,-3 2 0 0,12 0 0 15,-4 1 4-15,7-1-4 16,-3 0 0-16,9 1 0 16,-6-1 0-16,8 0 0 15,-5 1 0-15,3-4 0 16,-6 4 0-16,0-1 0 16,-4 1 0-1,1 2 0-15,-3 0 0 16,-3 0 0-16,-3 0 0 15,0 2 0-15,-3 1 0 16,3 2 0-16,-3 0 0 16,-1 3 0-16,1 0 0 0,3 6 0 15,-3-4 0-15,3 6 0 16,-3 0 0-16,0 2 0 16,0-2 0-16,0 8 0 15,0-3 0-15,0 8 0 16,0-2 0-16,0 5 0 0,-4-6 0 15,1 0 0-15,-3-4 0 16,0 7 0-16,-3-5 0 16,0 5 0-16,0-8 0 0,-9 0 0 15,4-5 0-15,-7 2 0 16,0-2 0-16,-9 0 0 16,3-3 0-16,-6 6 0 15,6-6 0-15,-2-2 0 16,-1-3 0-16,0 0 0 31,3-3 0-31,0 3 0 0,3 0 0 16,-3-8 0-16,3 0 0 15,1-3 0-15,-1 0 0 16,3-2 0-16,3 0 0 0,0 0 0 16,3 2-4-16,0-2-40 15,3-1-132-15,3 1 168 16,0 2 8-16</inkml:trace>
  <inkml:trace contextRef="#ctx0" brushRef="#br0" timeOffset="12237.824">10382 9734 768 0,'-15'-3'180'0,"3"1"-164"0,12 2 4 15,-3 0-8-15,0 0-4 16,-3 2-4-16,3 1 0 16,0 5-4-16,0-3 4 15,6 8-4-15,0-2 4 16,3 10-4-16,0-2 0 31,3 10 0-31,0-8 4 0,5 11-4 16,-2-6 0-16,6 6 0 15,-3-6 0-15,9 6 0 16,-3-8 0-16,6 0 0 16,-4-6 0-16,7 1 0 15,-6-3 0-15,3-3 0 0,-3-2 0 16,2-6 0-16,-5 3 0 0,6-14 0 16,-6 4 0-16,3-17 0 15,-7 3 0-15,4-10 0 16,-3 2 0-16,0-8 0 15,-3 6 0-15,0-8 0 16,-3 7 0-16,0-7 0 31,0 7 0-31,-4-7 0 0,1 2 0 16,-3 0 0-16,0 6 0 16,0-3 0-16,3 5 0 15,-6-5 0-15,0 8 0 16,0 0 0-16,-3 5 0 15,0 0 0-15,0 3 0 16,3 2 0-16,-3 0 0 0,0 3-4 16,0 1 4-16,-3 1-32 15,0 1-36-15,-3 2 68 16,0 3 4-16</inkml:trace>
  <inkml:trace contextRef="#ctx0" brushRef="#br0" timeOffset="13522.967">11170 9313 704 0,'-3'-5'220'0,"-3"8"-192"0,6-3-8 0,-6 2-12 16,6-2 4-16,0 6-4 15,0-1-4-15,0 5 0 16,0-2 0-16,0 8-4 16,0-2 4-16,6 9-4 15,-6-4 4-15,0 5-4 16,0-6 0-16,-6 3 0 0,6-2 0 16,-3-3 0-16,0-3 4 15,-3-2-4-15,1-6 0 16,-1-10 0-16,0-1 0 15,0-15 0-15,0 8 0 16,3-8 0-16,3 2 0 16,3-10 0-1,0 5 0-15,3-7 0 16,0 4 0-16,5-5 0 16,-2 6 0-16,12-1 0 15,-6 6 0-15,9 5 0 16,-6 0 0-16,6 14 0 15,-7-1 0-15,4 11 0 0,-3-3 0 16,-3 14 0-16,-3-6 0 0,-6 8 0 16,-3-5 0-16,-12 8 0 15,3-3 0-15,-12 6 0 16,3-4 0-16,-12-1 0 16,7-4 0-16,-4-5 0 15,3-2 0-15,0-3 0 16,3-3 0-1,0-2 0-15,7-1 0 16,2-2 0-16,0 0 0 16,9 0 0-16,0 0 0 15,6-2 0-15,0-1 0 16,8 3 0-16,-2 0 0 16,12 5 0-16,-6 1 0 15,9 4 0-15,-6-2 0 0,5 8 0 16,-5-3 0-16,6 6 0 15,-3-6 0-15,0 3 0 16,-3-3 0-16,5-2 0 16,-5-3 0-16,0 0 0 0,-3-3 0 15,-3 0 0-15,-3-2 0 16,0 0 0-16,-1-3-4 0,1-3-32 16,-3 0-60-16,0-5 96 15,0 3 0-15</inkml:trace>
  <inkml:trace contextRef="#ctx0" brushRef="#br0" timeOffset="14465.507">11349 10096 704 0,'-3'0'220'0,"3"3"-192"0,0-3-8 0,-3 3 0 31,0-1-8-31,0 6-4 16,3-2-4-16,-3 10-4 16,0-1 4-16,0 7-4 0,3-4 0 15,-3 6 0-15,0-6 4 16,3 1-4-16,0-3 0 16,-3 0 0-16,0-3 0 15,0 3 0-15,3-6 0 0,3-2-4 16,-3 0 4-16,3-2-8 15,-3-1-8-15,3-3-116 16,0 1-372-16,3-8 504 16,0 2 8-16</inkml:trace>
  <inkml:trace contextRef="#ctx0" brushRef="#br0" timeOffset="18434.003">18233 11393 584 0,'0'-5'272'0,"-6"5"-212"0,6 0-24 0,0-6-20 16,0 1 4-16,-3-6-8 16,0 6 0-16,3-13-12 15,0 2 4-15,3-8-4 16,0 3 4-1,0-8-4-15,0 5 0 16,0-10 0-16,0 7 0 16,0-2 0-16,0 5 0 15,-3 0 0-15,0 6 0 0,0-3 0 16,0 5 4 0,0 3-4-16,0 2 0 0,0 6 0 15,0-1 0-15,0 9 0 16,0 0 0-16,0 10 0 15,0-3 0-15,0 14 0 0,0 8 0 16,3 2 0-16,0 1 0 16,3 5 0-16,0-1 0 15,3-2 0-15,0-8 0 16,3 0 0 0,6-7 0-16,-3-4 0 15,-1-2 0-15,1-5 0 16,0-11 0-16,3-8 0 15,0-16 0-15,3-3 0 16,0-4 0-16,-1-4 0 16,-2-4 0-16,-3 2 0 15,0 2 0-15,0 6 0 0,-6 0 0 16,0 5 0-16,-3 0 0 16,0 11 0-16,-3 0 0 15,0 5 0-15,0 3 0 0,0 5 0 16,0 2 0-16,-3 9 0 15,3 5 0-15,0 2 0 16,0 9 0-16,2-4 0 16,4 7 0-16,-3-1 0 0,0-3 0 15,3 3 0-15,-3-8 0 16,3 1 0-16,-3-4 0 16,3 1 0-16,0-6 0 15,0-3 0-15,-3-4 0 31,3-4-4-31,0 1-8 0,0-6 12 16,3-2 0-16</inkml:trace>
  <inkml:trace contextRef="#ctx0" brushRef="#br0" timeOffset="18850.296">18843 11284 876 0,'-5'3'116'0,"10"26"-104"0,-5-21 0 0,0-3-8 32,3 1-4-32,0 2 0 0,3 2 4 15,3-2-4-15,3 0 0 16,0 3 0-16,3-6 0 15,3 0 0-15,0-2 0 16,3-3 0-16,-1-5 0 0,4-1 0 16,-3-7 0-1,-3 3 0-15,-3-9 0 0,-3-2 0 16,-3 0 0-16,-3 0 0 16,-6-3 0-16,-6 0 0 15,-6 0 0-15,-3 8 0 16,-3 3 0-16,-6 5 0 15,-6 8 0-15,4 5 0 16,-1 6 0-16,3 7-8 0,3 12-12 16,0 1 20-16,6 6 0 15</inkml:trace>
  <inkml:trace contextRef="#ctx0" brushRef="#br0" timeOffset="26823.195">2565 10985 520 0,'12'-2'272'0,"-27"-1"-188"0,15 3-36 0,-3-2-24 16,1-1-4-16,-1 0-8 16,-6 1 0-16,3-4-4 31,0 4 0-31,3-1-8 0,-6 0 4 15,0 1 0-15,3-1-4 16,-6 3 0-16,3 0 4 16,-6 0-4-16,3 0 0 15,-3 3 0-15,6-1 0 16,-8 4 0-16,2-1 0 16,3 8 0-16,3-2 0 0,0 7 0 15,3-2 0-15,3 8 4 16,3-3-4-16,3 3 0 15,0-6 0-15,6 4 0 16,0-4 0-16,3 6 0 16,0-5 0-16,11 4 0 15,-11-2 0-15,12 1 0 0,-6-6 0 16,3 2 0-16,0-2 0 16,3-5 0-16,-10-1 0 0,10-2 0 15,-3-3 0-15,6-5 0 16,-9 0 0-16,3-8 0 15,-4 3 0-15,1-11 0 32,-3 3 0-32,3-8 0 0,-3 5 0 15,0-11 0-15,-3 4 0 16,-3-6 0-16,0 5 0 16,-4-3 0-16,-2 6 0 15,-6-5 0-15,1 2 0 16,-7 0 0-16,0 3 0 15,-6-3 0-15,3 3 0 0,-9 2 0 16,3 4 0 0,-6 4 0-16,9 3 0 0,-17 3 0 15,5-1 0-15,-6 12 0 16,6-6 0-16,-2 5 0 16,2 0 0-16,-3 3 0 15,6 0 0 1,0 5 0-16,1-2 0 15,14 5-4-15,3-3-8 0,9 3-56 16,0-3-168-16,12 0 236 16,-6-2 0-16</inkml:trace>
  <inkml:trace contextRef="#ctx0" brushRef="#br0" timeOffset="27149.341">2682 11329 868 0,'5'3'120'0,"-5"-3"-108"0,0 0 0 0,3 0-8 16,3 0 0-16,-3 3-4 16,0-3 4-16,9 2-4 15,-3-2 0-15,9 3 0 16,0 0 0-16,6-1 0 15,-9 1 0-15,8 0 0 32,-2-1 0-32,0-2 0 0,0 0 0 0,-3 0 0 15,-3 0 0-15,0 0-4 16,-4 0 0-16,1-2-60 16,0-1-160-16,-3-2 224 15,-3 2 0-15</inkml:trace>
  <inkml:trace contextRef="#ctx0" brushRef="#br0" timeOffset="27627.717">3068 11329 836 0,'-3'0'136'0,"3"0"-116"0,0 0-4 0,0 0-12 0,0 0 0 15,0 0 0-15,0 0-4 16,3 3 0-16,0 0 0 16,3 2 0-16,0 0 4 15,3 1-4-15,-3-1 0 16,9 0 0-16,-6 0 0 16,3-2 0-16,0 0 0 0,3-3 0 15,-3 0 0-15,3 0 0 16,-1 0 0-16,-2-8 0 15,0 3 0-15,0-6 0 16,0 3 0-16,0-8 0 16,0 3 0-16,-9-3 0 31,3 3 0-31,-3-6 0 0,-3 3 0 16,-6 1 0-16,3-1 0 15,-9 0 0-15,3 3 0 16,-9 5 0-16,6 0 0 15,-12 8 0-15,7 0 0 16,-10 5 0-16,6 0 0 0,-3 6 0 16,0-3 0-16,3 10 0 15,4 1 0-15,5 7-12 0,3-5-20 16,6 9 32-16,0-7 0 16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22:51:16.6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8724 12557 152 0,'12'-13'80'0,"-9"2"24"0,-6 6 8 16,3 2-24-16,-3-5 8 16,3 0-40-16,0 1 8 15,0-1 12-15,0 0-32 16,0 2-12-16,0 4-12 15,0-1 0-15,0 0-4 16,0 1-12-16,0 2 4 16,3-3 0-16,0 3 0 0,0 0 0 15,2 5 0-15,-2 1-4 16,0 2 0-16,-3 2 0 16,3 3-4-16,-3 6 0 15,0 5 4-15,3 5-4 16,-3 8 0-16,3-3 0 15,3 6 0-15,0 2 0 0,-3-5 0 16,3 11 0-16,0-8 0 16,3 18 0-16,-3-13 4 0,6 18-4 15,-3-10 0-15,3 16 0 16,-3-13 0-16,0 15 0 16,0-15 0-16,-1 20 0 31,-2-15 0-31,0 11 0 0,0-17 0 15,0 14 0-15,0-11 0 16,0 8 0-16,0-7 0 16,0 7 0-16,0-11 0 15,0 14 0-15,0-16 0 16,0 13 0-16,0-13 0 16,0 13 0-16,-3-8 0 0,0 6 0 15,0-11 0-15,0 16 0 16,0-16 0-16,0 7 0 15,0-12 0-15,0 10 0 16,0-7 0-16,0 12 0 16,0-10 0-16,0 16 0 15,-1-14 0 1,1 14 0-16,0-11 0 16,0 16 0-16,0-18 0 0,0 7 0 15,0-7 0-15,0 10 0 16,0-16 0-16,-3 19 0 15,0-18 0-15,3 12 0 16,-3-15 0-16,3 10 0 16,0-8 0-16,0 6 0 0,0-11 0 15,0 16 0-15,0-14 0 16,0 14 0-16,0-11 0 16,3 1 0-16,-3-6 0 15,3 15 0-15,-3-12 0 16,0 2 0-16,0-5 0 15,0 6 0-15,0-12 0 0,0 17 0 16,0-14 0-16,0 8 0 16,3-5 0-16,-3 0 0 15,0-10 0-15,0 10 0 16,0-3 0-16,0 0 0 16,0-10 0-16,-3 5 0 15,0-5 0 1,0-6 0-16,0-4 0 15,-3-4 0-15,0-2 0 0,-6-3-12 16,0-2-20-16,0-24 32 16,0 2 0-16</inkml:trace>
  <inkml:trace contextRef="#ctx0" brushRef="#br0" timeOffset="922.718">8340 12779 504 0,'-6'11'272'0,"-6"-14"-188"0,12 3-28 0,-3 0-28 15,0 0-4-15,0 0-12 16,0 0 0-16,3 0-4 16,0 0 0-16,0-8-4 15,0 3 0-15,6-16-4 0,-3 5 0 16,3-16 4 0,0 6-4-16,3-11 0 0,0 5 0 15,0-16 0-15,-1 11 0 16,4-10 0-16,-3 4 0 0,3-4 0 15,-3 7 0-15,3-8 0 16,0 6 0-16,3 0 0 16,-3 7 0-16,3 4 0 31,-3 2 0-31,2 7 0 0,-2 4 0 16,3 2 0-16,-3 3 0 15,3 5 0-15,0 3 0 16,3 2 4-16,-3 3-4 15,2 8 0-15,1-3 0 16,3 14 0-16,-3-6 0 16,3 13 0-16,-3-5 0 0,6 14 0 15,-4-9 0-15,4 9 0 16,-6-6 0-16,0 8 0 16,-3-5 0-16,6 2 0 15,-4-5 0-15,1 3 0 16,-3-6 0-16,3 9 0 15,-3-9 0-15,0 1 0 0,-3-4 0 0,0-1 0 16,-3-6 0-16,-1-6-4 16,-2 3-4-16,3-10-60 15,0 0-228-15,0-3 296 16,0 0 0-16</inkml:trace>
  <inkml:trace contextRef="#ctx0" brushRef="#br0" timeOffset="2389.4">8486 16917 664 0,'-3'-13'248'0,"0"11"-232"0,3 2 4 0,0 0-16 16,0 0 0-16,0 0 4 15,0 0 0-15,3 2 0 16,3 1 4-16,5 0-4 15,7-1 0 1,9 6-8-16,9-3 4 16,2 1-4-16,7-4 0 15,6 1 4-15,5 2-4 0,10-2 0 16,11 2 0-16,3-2 0 16,7-1 4-16,8-2-4 15,9 0 0-15,9 0 0 16,0 0 0-16,9 0 0 15,1 0 0-15,4 0 0 0,-1-2 0 16,4-1 0-16,1 3 0 16,0 3 0-16,3-1 0 15,-3-2 0-15,6 0 0 16,0 0 0-16,-3 0 0 16,9 0 0-1,-6 3 0-15,0-3 0 16,0 0 0-16,-3 0 0 15,3 0 0-15,-7 0 0 16,4-3 0-16,3 3 0 16,-3 0 0-16,0-5 0 15,-6 0 0-15,3-3 0 16,-3 5 0-16,-3-2 0 0,0-3 0 16,3-2 0-16,0 4 0 15,0-2 0-15,-3-2 0 16,-3 4 0-16,0 1 0 15,-6 0 0-15,0-3 0 0,-6 5 0 16,-2-2 0-16,-10 2 0 16,-9 1 0-1,0 2 0-15,-8 0 0 0,-10 0 0 16,1 0 0-16,-10 0 0 16,-8-3 0-16,-4 3 0 15,-5-5 0-15,-6 5 0 16,-10 0 0-16,-2 0 0 15,-9-3 0 1,-3 3-4-16,-6 3-8 0,-9 2-56 16,-9 0-180-16,-3-2 248 15,-6 0 0-15</inkml:trace>
  <inkml:trace contextRef="#ctx0" brushRef="#br0" timeOffset="7035.178">15043 16555 752 0,'-3'-8'192'0,"-9"-5"-168"0,12 13-4 0,0 0-8 16,-3 0 0-16,0 0-8 15,-3 0 0-15,6 0-4 16,-6 0 0-16,3 5 0 16,3-5 4-16,0 5-4 15,3 1 0-15,3-1 0 16,3 8 0-16,6-2 0 0,2 7 0 15,4 1 0-15,-3-9 0 0,0 9 0 16,6-6 0 0,0 3 0-16,-4-3 0 0,4 0 0 15,-3 3 0-15,0 0 0 16,0-3 0-16,0 9 0 31,-1-6 0-31,-2-6 0 0,-3 6 0 16,0-8 0-16,-3 5 0 15,0-5 0-15,-3 0 0 16,0 0 0-16,-3 0 0 16,0-5 0-16,0 4 0 15,-3-4 0-15,0 0 0 16,0-1 0-16,-3 1 0 0,0 0 0 16,-3-1 0-16,-3 6 0 15,-3 0 0-15,0 0 0 16,-6 3 0-16,0-3 0 15,-3 2 0-15,-6 1 0 16,3-3 0-16,-8 8 0 16,-1 0 0-1,-3-3 0-15,-3 5 0 16,4-2 0-16,-1-3 0 0,6 6 0 16,-3-3 0-16,7-6 0 15,2 6 0-15,3-8 0 16,3 3 0-16,0-3 0 15,3-3 0-15,3-5 0 16,0 3 0-16,3-3 0 0,1 0 0 16,-1 0-4-16,6 0-16 15,-6 0 20-15,6 0 4 16</inkml:trace>
  <inkml:trace contextRef="#ctx0" brushRef="#br0" timeOffset="8481.467">15075 17817 648 0,'-21'-16'256'0,"10"19"-232"0,8-3 0 0,-3 0-8 15,3 0 0-15,0 0-4 0,3 2-4 16,0-2 0-16,0 0-4 16,0 0-4-16,0 0 4 0,0-2-4 15,3-1 0-15,0-2 4 16,3-6-4-16,0 1 0 15,2-6 0-15,1 3 0 16,3-11 0-16,-3-8 0 16,0 3 0-16,0 0 0 15,-3 2 0-15,0 4 0 0,0 1 0 16,-3 4 0-16,0-1 0 16,0 9 0-16,0-1 0 15,0 6 0-15,0 5 0 31,0 16 0-31,0 5 0 0,0 0 0 16,3 8 0-16,-3 0 0 16,3-5 0-16,3 0 0 15,-1 5 0-15,1 0 0 16,3-2 0-16,3-4 0 16,3-7 0-16,0 0 0 15,0-13 0-15,3-3 0 0,2-5 0 16,1-14 0-16,0-2 0 15,0-6 0-15,-3-2 0 16,0-8 0 0,-4 8 0-16,-2 5 0 0,-3 0 0 0,0 3 0 15,-3 8 0-15,-3 0 0 32,-3 5 0-32,3-3 0 15,-6 19 0-15,3 3 0 0,0 5 0 16,3 2 0-16,-3 1 0 15,12 10 0-15,-6-5 0 16,2 0 0-16,1-1 0 16,0-4 0-16,0-1 0 15,0 4 0-15,3-9 0 0,0-5 0 16,3-3 0-16,0-2 0 16,-1-1 0-16,-2 4 0 15,3-6 0-15,0 0-28 16,-3 0-56-16,-9 2 84 15,-9 4 0-15</inkml:trace>
  <inkml:trace contextRef="#ctx0" brushRef="#br0" timeOffset="9699.007">15909 17822 200 0,'3'-2'104'0,"-3"-9"128"0,0 11 8 0,-3-3-160 15,3-2-24-15,0 5-28 32,0 0-8-32,0-2 0 0,0 2-4 15,0-3-8-15,0 3 0 16,0 0-4-16,0 0 0 16,3 3-4-16,0-1 4 15,0 11-4-15,0-2 0 0,0 10 0 16,3 0 0-16,0 0 0 15,-1 1 0-15,1 1 0 16,0-1 0-16,0 1 0 16,0 4 0-16,3-6 0 15,-3-8 0-15,0 6 0 0,3-11 0 16,-3 5-4-16,-3-8 0 16,0 1-92-16,-6-6-424 15,-3 0 520 1,9-8 8-16</inkml:trace>
  <inkml:trace contextRef="#ctx0" brushRef="#br0" timeOffset="11084.105">6991 12581 892 0,'-3'-11'104'0,"0"9"-92"16,3 2-4-16,0 0-4 16,0 0-4-16,0-6 0 0,0 1 0 15,3-11 0-15,-3 3 4 16,6-16-4-16,-3 5 0 15,6-16 0-15,3 11 0 0,3-10 0 16,-3 4 0-16,0-10 0 16,-3 11 0-16,0-1 0 15,-3 6 0-15,0 6 0 16,-3-1 0-16,0 8 0 16,0 3 0-16,2 7 0 15,1 4 0 1,0 12 0-16,0-2 0 15,0 29 0-15,-3-10 0 16,6 18 0-16,-3-8 0 16,6 16 0-16,-3-14 0 15,6 4 0-15,-3-9 0 16,3 3 0-16,-3-8 0 0,8-8 0 16,-2-2 0-16,3-16 0 15,-3-1 0-15,3-20 0 16,-3 2 0-16,0-27 0 15,-4 4 0-15,1-14 0 16,-3 11 0-16,-3-9 0 0,0 14 0 31,-3 3 0-31,0 5 0 0,0 8 0 16,-3 5 0-16,0 13 0 16,0-2 0-16,3 21 0 15,-3-6 0-15,6 19 0 16,-3-5 0-16,12 5 0 15,-7-2 0-15,1 4 0 32,0-7 0-32,6 5 0 0,-3-5 0 15,0-3 0-15,-3-5 0 16,0 0 0-16,-3 0 0 16,-9-11 0-16,0-2 0 15,0 0-8-15,0-1-20 16,3-4 28-16,0-1 4 0</inkml:trace>
  <inkml:trace contextRef="#ctx0" brushRef="#br0" timeOffset="11568.887">7724 12467 884 0,'6'-5'112'0,"-6"2"-104"0,0 3 0 0,2 0-4 16,-2 0 0-16,9 3-4 16,-3 0 4-16,3 4-4 15,-3 1 0-15,0 6 0 16,0-4 0-16,-3 9 0 16,0-3 0-16,-6 7 0 0,0-4 0 15,-6 2 0-15,3-2 0 16,-3-6 0-16,0-3 0 15,0-4 0-15,4-1 0 16,-4-8 0-16,3 3 0 0,3-8 0 16,3 0 0-16,3 1 0 15,0 1 0-15,3 1 0 16,0 2 0-16,5 3 0 16,1 0 0-16,6 8 0 15,-3-2 0-15,6 7 0 16,-3-3 0-16,6 6 0 15,-7-3 0-15,4 1 0 0,-3-4 0 32,3-2 0-32,0 0 0 0,-3-3 0 15,-3-2 0-15,2-6 0 16,-2 1 0-16,0-9-4 16,0 3 0-16,-3-2 4 15,-3 2 0-15</inkml:trace>
  <inkml:trace contextRef="#ctx0" brushRef="#br0" timeOffset="53041.608">1839 13248 384 0,'9'-8'208'0,"-9"2"-112"16,0 6 0-16,0-2-28 15,0 2-16-15,0 0-32 0,0 0 0 0,0 0-8 16,0 0 4-16,0 0-12 15,0 0 4-15,0 0 0 16,0 0 0-16,0 2-4 16,0 1 0-16,3 2 0 15,3-2 0-15,-6 5-4 32,0 3 4-32,0 2-4 0,0 3 0 15,0 2 0-15,3 3 4 16,3 6-4-16,0 2 0 15,3 0 0-15,-3 0 0 32,6 13 0-32,-3 1 0 15,3-4 0-15,-4-1 0 0,-2-1 0 16,3-3 0-16,3 8 0 16,0-7 0-16,-9-6 0 15,3-5 0-15,0-1 0 16,3-1 0-16,-9-14 0 15,0-6 0-15,0 3 0 16,0-5 0-16,0 0 0 0,0 0-4 16,-6-2-28-16,3-3-44 0,0-3 76 15,3-6 0-15</inkml:trace>
  <inkml:trace contextRef="#ctx0" brushRef="#br0" timeOffset="53463.455">2125 13213 712 0,'12'-13'216'0,"-15"13"-188"15,3 0-8 1,0 0-4-16,0 0-4 0,0 0-8 16,0 3 0-16,0 2 0 15,0 3-4-15,0 8 4 0,3-3-4 32,0 11 0-32,0 0 4 0,0 5-4 15,0 0 0-15,6 5 0 16,-6-5 0-16,3 0 0 15,0 1 0-15,2 1 0 16,-2 4 0-16,3-4 0 16,-9 4 0-16,9-3 0 15,-9-3 0-15,3-3 0 0,0-2 0 16,0-5 0-16,3-4 0 16,-6-4 0-16,0 0 0 15,0-6-8-15,-6-3-16 16,0-2 24-16,3 0 0 15</inkml:trace>
  <inkml:trace contextRef="#ctx0" brushRef="#br0" timeOffset="53910.44">1536 13592 888 0,'0'-8'108'0,"-3"2"-96"0,3 6-8 16,3-2 0-16,9-1 0 15,2 0-4-15,7 1 0 16,6-6 4-16,9 0-4 16,8-3 0-16,7 1 0 15,3-3 0-15,-1-1 0 16,4 1 0 0,5-3 0-16,-11 3 0 15,-1 0 0-15,1 2 0 16,-6 1 0-16,-1-1 0 15,-8 6 0-15,-3-1 0 16,-9 1 0-16,-7 2-4 16,-2 1 4-16,-6 2-16 15,-3 2-24-15,-6 4 40 0,-18 2 0 16</inkml:trace>
  <inkml:trace contextRef="#ctx0" brushRef="#br0" timeOffset="54245.648">1753 13705 828 0,'-24'0'140'0,"9"-10"-120"0,15 10-4 16,0 0-8-16,0-3 0 16,0 3-8-16,0-2 0 15,0-1 0-15,15-5 4 16,-3 5-4-16,9 1 0 15,-3-1 0-15,11 0 0 0,-2 1 0 16,9-1 0-16,-3 0 0 16,-4 1 0-16,13 2 0 15,-12-3 0-15,3 3 0 16,-1-3 0-16,1 1 0 16,-3-1 0-16,9 1 0 15,-7-4 0-15,-8 4 0 0,0 2-4 16,0 0 0-16,-6 2-16 0,-4 4-104 31,1-1-348-31,-9 3 472 16,3 0 0-16</inkml:trace>
  <inkml:trace contextRef="#ctx0" brushRef="#br0" timeOffset="60097.393">2857 13298 600 0,'-27'3'268'0,"-11"-17"-216"0,35 9-20 15,-3 0-16 1,6-1 4-16,-9 1-8 16,6 0-4-16,-3 0-4 15,0 2 0-15,6 3-4 16,-6 0 0-16,3 0 0 15,0 3 4-15,0 2-4 16,0 3 0-16,0 2 0 16,0 9 0-16,3 2 0 0,0 3 4 15,0 2-4-15,0 6 0 16,6-3 0-16,3-2 0 0,6-1 0 16,3 1 0-16,0 4 0 15,2 1 0-15,7-3 0 16,3 0 0-16,0 0 0 15,-1 1 0-15,1-9 0 32,3-3 0-32,0-2 0 0,-1-3 0 15,1-5 0-15,3-2 0 16,-3-6 0-16,2-3 0 16,-2-2 0-16,-3-6 0 15,6-2 0-15,-1-6 0 16,-2 1 0-16,-6-6 0 0,0 5 0 15,-4-4 0-15,-2-4 0 16,-3-2 0-16,-6-11 0 16,-3-5 0-16,-6 3 0 15,-9-3 0-15,-3-3 0 16,-6 3 0-16,-6 6 0 16,-2 2 0-16,-7 2 0 0,-6 6 0 15,-12 5 0-15,1 3 0 0,-7 5 0 16,-2 1 0-16,-7 7 0 15,10 0 0-15,2 5 0 16,3 6 0-16,1 5 0 16,2 5 0-16,9 8 0 31,4 5 0-31,2 6 0 16,6 8-4-16,6 2-8 15,3 3-16-15,12-2-104 0,3-1-324 16,6-8 456-16,0-5 0 15</inkml:trace>
  <inkml:trace contextRef="#ctx0" brushRef="#br0" timeOffset="60715.147">2997 13316 888 0,'-9'-13'108'0,"6"26"-100"0,3-10 0 16,0 5-4-16,0 3 0 0,0 2-4 15,3 5 0-15,0 4 0 16,3 1 0-16,-6 1 0 16,6-5 4-16,0 2-4 15,0-5 0-15,0 2 0 16,0-5 0-16,-3 3 0 15,0-8 0-15,0 0 0 16,0-5 0-16,-3-3-4 0,6 0 4 16,-6-3 0-16,0-2 0 15,0 0 0-15,0-3 0 16,0 2 0-16,0 4 0 16,0-4 0-16,3 6 4 0,3-2-4 15,2-1 0-15,1 1 0 16,3-4 0-16,3 1 0 15,3-3 0-15,-3-3 0 16,0-2 0-16,0 3 0 16,3-4 0-16,-9-1 0 15,-1-1 0 1,-2 2 0-16,0 1 0 16,-3 3 0-16,0-1 0 15,-3 6 0-15,0-1 0 0,0 9 0 16,0 2 0-16,0 9 0 15,0-4 0-15,3 3 0 16,0 6 0-16,3 2 0 16,0-2 0-16,0-1 0 15,0-2 0-15,0 0 0 0,0 0 0 16,-3-3 0-16,0-2 0 16,0-1 0-16,0-2 0 15,-3 0-8-15,0-3-16 16,0-2 24-16,6-3 0 15</inkml:trace>
  <inkml:trace contextRef="#ctx0" brushRef="#br0" timeOffset="61099.806">3780 13401 904 0,'3'-8'100'0,"15"3"-96"0,-15 8 4 15,3-6-8-15,3-2 4 16,2-1-4-16,1 1 0 16,3 2 0-16,0 1 0 31,0 2 0-31,0 0 0 16,3 0 0-1,-3 0-8-15,-4-6-44 16,-2 4-68-16,-3-3 120 15,-3-1 0-15</inkml:trace>
  <inkml:trace contextRef="#ctx0" brushRef="#br0" timeOffset="61362.982">3801 13581 904 0,'-3'5'96'0,"-3"-10"-84"0,6 5-8 0,0-3 0 31,6 1-4-31,-3-1 0 0,3 0 4 16,0 3-4-16,2-2 0 15,4-1 0-15,3 1 0 16,3-4 0-16,-3 1 0 16,3 0 0-16,0-1 0 15,0-2 0-15,-4 6 0 16,-2-6 0-16,0 8-4 0,0 0-4 15,-3 2-16-15,0-4 24 16,-3 2 0-16</inkml:trace>
  <inkml:trace contextRef="#ctx0" brushRef="#br0" timeOffset="62132.895">4304 13171 784 0,'9'-16'168'0,"8"-2"-148"0,-14 12 0 0,3 1-8 16,6 0-4-16,0-1-8 16,6 1 4-16,-3 0 0 15,3 2-4-15,-3 3 0 16,0 0 0-16,2 3 0 15,-2 2 0 1,3 3 0-16,-6 3 0 16,0 2 4-16,-6 3-4 0,-3 2 0 15,-3 3 0-15,-3 1 0 16,-9 4 0-16,0 0 0 16,0-4 0-16,-3-1 0 15,6-5 0-15,0 2 0 16,4-5 0-16,2 3 0 15,0-8 0-15,6 3 0 0,0-3 0 16,5 2 0-16,1-2 0 16,3 0 0-16,6 0 0 15,-3 0 0-15,0 3 0 16,0 2 0-16,3-5 0 16,-3 2 0-16,-1 1 0 0,-2 0 0 15,-3-1 0-15,-3 6 0 16,0-3 0-16,-6 3 0 15,-6 0 0-15,-3 3 0 16,-9-1 0-16,-5 3 0 16,-4 0 0-16,-6-5 0 31,-3 3 0-31,4-6 0 0,-1-5 0 16,0-3 0-16,3-2 0 0,1-3 0 15,5-3 0-15,0-2 0 16,3-3 0-16,3 0 0 15,3 0-4-15,3 0-20 16,7 0-44-16,-1 3 68 16,0 2 0-16</inkml:trace>
  <inkml:trace contextRef="#ctx0" brushRef="#br0" timeOffset="62848.615">1598 14330 832 0,'-18'-3'136'0,"33"8"-124"0,-12-5 0 15,3 0-4-15,9 0 0 16,0 3-4-16,18 2 0 16,5-2 0-16,13 0-4 15,11-3 0-15,16-3 4 16,17-2-4-16,3-1 0 0,18-4 0 16,3-1 0-16,9 1 0 15,-3-4 0-15,3 1 0 16,-3 3 0-16,-3 2 0 15,-3-3 0-15,3 1 0 16,-5 2 0-16,2 0 0 16,-12 0 0-16,3 0 0 0,-12 0 0 0,3 3 0 15,-5-3 0-15,-1 0 0 16,-9 0 0-16,-6 2 0 16,1 1 0-16,-7 0 0 15,-5-3 0-15,-1 5 0 16,-8-2 0-16,-7 2 0 31,-5 1 0-31,-6 2 0 0,-1-3 0 16,-8 0 0-16,-3 1 0 15,-3-1 0-15,-7 1 0 16,-2-1 0-16,-3 0 0 16,-3 1 0-16,0-4 0 15,-3 4 0-15,-3-1 0 16,-3 0-4-16,6 3-8 0,-12 0 12 15,3 3 0-15</inkml:trace>
  <inkml:trace contextRef="#ctx0" brushRef="#br0" timeOffset="67635.648">11697 14317 824 0,'0'-6'140'0,"3"-2"-120"0,-3 8-4 0,0-2-12 16,3 2 4-16,0-6-8 15,0 4 4-15,3-1-4 0,0 3 0 16,0 0 4-16,0 3-4 16,0-1 0-16,0 6 0 15,-3-2 0-15,0-1 0 16,-3 3 4-16,0 0-4 15,-6 2 0-15,0-2 0 0,-6-2 0 32,0-1 0-32,-3-2 0 15,0-3 0-15,3 0 0 16,0-3 0-16,3 0 0 16,3 1 0-16,4-6 0 0,2 2 0 15,5-4 0-15,4 2 0 16,3 0 0-16,3 0 0 15,0 3 0-15,3-1 0 0,-3 6 0 16,3 6 0-16,-3-1 0 16,-4 3 0-16,-2 0 0 15,-6 2 0-15,-3 4 0 16,-3-6 0-16,-3 8 0 16,-3-3 0-16,-5-3 0 15,-1-2 0 1,0-2 0-16,0-6 0 15,0-3 0-15,3-2 0 16,3-3 0-16,3 0 0 16,3-3 0-16,3 1 0 15,3-4 0-15,3 4 0 0,0-1 0 16,3 3 0-16,0 3 0 16,0 0 0-16,-3 2 0 15,0 3 0-15,-3 0 0 0,0 0 0 16,0 3 0-16,-3-1 0 15,0-2 0-15,-3 3 0 16,-3-3-4-16,0 0-4 16,0-3 8-16,0 1 0 15</inkml:trace>
  <inkml:trace contextRef="#ctx0" brushRef="#br0" timeOffset="68941.514">12164 14674 528 0,'-3'2'280'0,"0"-4"-188"0,3 2-48 15,0 0-24-15,0 0 0 16,0 0-8-16,0 0 0 15,-3-6-8 1,0 1 0-16,1 0 0 16,2 0-4-16,0-1 0 15,0-2 4-15,0-5-4 16,0-3 0-16,2-5 0 16,1-3 0-16,3-2 0 15,0-3 0-15,0 0 0 16,0 2 0-16,0-5 0 0,-3 6 0 15,0 2 0-15,0 3 0 16,0 2 0-16,-3 6 0 16,0 3 0-16,0 2 0 15,0 2 0-15,0 12 0 0,0-1 0 16,3 6 0-16,0 2 0 16,-3 8 0-16,3 3 0 15,0 2 0-15,0 1 0 0,0 2 0 16,3-3 0-16,0-5 0 15,0 1 0-15,3-4 0 16,-3-2 0-16,3-5 0 16,3-3 0-16,-1-3 0 31,4-3 0-31,-3-7 0 0,6-3 0 16,-3-8 0-16,0-5 0 15,3-5 0-15,-3-3 0 16,-1-3 0-16,-2 3 0 15,0 2 0-15,-3 4 0 16,0 4 0-16,-3 3 0 16,0 3 0-16,0 5 0 0,0 3 0 31,0 15 0-31,0 3 0 0,0 9 0 16,0-1 0-16,0 3 0 15,3-1 0-15,0 4 0 16,3-1 0-16,-4-4 0 31,7-4 0-31,-3 1 0 16,0-6 0-16,-3 0 0 0,0-2 0 15,0-3 0-15,0-3 0 16,0-3-4-16,0 1-4 16,0-6-56-16,-3-2-180 15,0 0 244-15,-6 5 0 16</inkml:trace>
  <inkml:trace contextRef="#ctx0" brushRef="#br0" timeOffset="70808.347">12786 14647 648 0,'3'-2'256'0,"-9"-1"-224"0,6 3-4 16,0 0-16-16,0 0-4 31,-2 0 4-31,-1 3-4 0,3 2-4 16,0 3 0-16,3 2 0 15,-1 4-4-15,4 2 4 16,0-1-4-16,3-1 0 16,0-4 4-16,3 1-4 15,0-3 0-15,3-3 0 16,-3-5 0-16,0-5 0 0,0 0 0 16,3-6 0-16,-4-5 0 15,-2 3 0-15,0-3 0 16,-3 3 0-16,-3-1 0 15,-3-1 0-15,-6 1 0 16,0 4 0-16,-3 2 0 16,0 3 0-1,-2 2 0-15,-1 3-4 16,0 3 0-16,0 5-64 16,6 2-208-16,3 3 276 15,9 3 0-15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1T04:06:03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14069 3127 696 0,'-9'-8'228'0,"3"8"-200"0,6 0-8 0,0 0-8 15,0-2 0-15,3-1-4 16,0 3 0-16,3-3-4 0,3 1-4 16,0-1 4-16,6 1-4 15,0 2 0-15,3-3 0 16,6-8 0-16,-4 6 4 16,1 0-4-16,0-1 0 0,0-4 0 15,0 5 0-15,0-3 0 16,-1 2 0-16,1 1 0 15,-3 0 0-15,0 2 0 16,-3 3 0-16,3-5 0 16,-6 2 0-16,0 1 0 31,-4 2 0-31,1 0 0 0,-3 0 0 16,0-3 0-16,0 0 0 15,-3 3 0-15,-3 0 0 16,3 0 0-16,-3 6 0 15,0-4 0-15,-3 6 0 0,3 0 0 16,-6 0 0-16,3 3 0 16,0 2 0-16,0 0 0 15,-3 6 0-15,0-4 0 16,1 7 0-16,-1 1 0 16,3 4 0-16,0 10 0 0,0-5 0 15,3 2 0-15,0-2 0 16,0 5 0-16,0-3 0 31,3 1 0-31,-3-6 0 0,3 0 0 16,0-3 0-16,0 3 0 15,0-5 0-15,2-3 0 16,1 1 0-16,0-1 0 16,-6-3 0-16,6-2 0 15,-3 3 0-15,0-6 0 16,0 3 0-16,0-8 0 0,-3 2 0 15,3-2 0-15,-6 0 0 16,6-3 0-16,-6-2 0 16,3 2 0-16,-3-5 0 15,-3 0 0-15,-3-5 0 0,0 2 0 16,-2 1 0-16,-4-1 0 16,0-2 0-16,-6 0 0 15,0-1 0-15,0 1 0 16,-3 0 0-16,-2-1 0 15,-1 4 0-15,0-6 0 0,0 0 0 16,3 3 0-16,-5-3 0 16,5 0 0-16,0 0 0 31,6 5 0-31,0-5 0 0,4 6 0 16,-1-4 0-16,6 4 0 15,0-1 0-15,3 0 0 16,-3 3 0-16,9 0 0 15,0 0-4-15,3 0-4 16,0 0-12-16,0 0-56 16,3-5-176-16,0 5 252 0,0-3 0 15</inkml:trace>
  <inkml:trace contextRef="#ctx0" brushRef="#br0" timeOffset="384.678">13998 3506 840 0,'0'-3'132'0,"-6"6"-108"0,9-3-12 0,0 0-8 15,3 0 0-15,3-3 0 16,3 3-4-16,0-5 0 16,5 2 0-16,1 0 4 15,0-2-4-15,3 3 0 16,0-4 0-16,6 1 0 16,-4 0 0-1,1-1 0-15,0-2 0 16,0 3 0-16,-3-5 0 15,-3 2 0-15,-1 0 0 16,1 2 0-16,-3 1-4 16,-3 0-4-16,3 5-16 0,0 2-112 15,-3-2-356-15,0 3 484 16,2 0 8-16</inkml:trace>
  <inkml:trace contextRef="#ctx0" brushRef="#br0" timeOffset="1332.697">15197 3331 680 0,'-3'-5'236'0,"3"0"-212"0,0 5-4 16,0-3-12-16,0 0 4 15,0-2 0-15,0 2 0 32,0-2-8-17,-3 2 4-15,0-2-8 16,-3 2 0-16,-2 3 0 15,-4 0 4-15,-6 3-4 16,0 2 0-16,-3 1 0 16,-3 4 0-16,-3 6 0 15,4 3 0-15,-1 2 0 16,3 3 0-16,3-1 0 0,6-1 0 16,3-1 0-16,9-3 4 15,6 1-4-15,3-3 0 16,6-3 0-16,3 0 0 15,3-2 0-15,0-3 0 0,-1-3 0 16,4-2 0-16,-6-3 0 16,0 0 0-16,-6 0 0 15,0 0 0-15,-6 0 0 16,-3 0 0-16,-3 0 0 16,0 0 0-16,-6 0 0 15,-3 2 0-15,0 4 0 0,-6-1 0 16,0 0 0-16,-3 0 0 31,-6 6 0-31,4-3 0 0,-1 2 0 16,3 1 0-16,0 2 0 15,0 3 0-15,3 0 0 16,3 3 0-16,1 2 0 16,2-5 0-16,3-1 0 15,6 4 0-15,0-3 0 16,3 0 0-16,3-3 0 0,3 0 0 15,5-2 0-15,4 2 0 16,6-8 0-16,0 3 0 16,0-2 0-16,2-1 0 15,4-5 0-15,-3-3 0 0,3-2 0 16,0 0 0-16,-1-3 0 31,-2-3 0-31,0-2-4 16,-3 2 4-16,-3 1-28 15,2-4-28-15,1 1 52 16,3 3 4-16</inkml:trace>
  <inkml:trace contextRef="#ctx0" brushRef="#br0" timeOffset="4103.912">15617 3212 576 0,'-3'-8'276'0,"-3"3"-216"0,6 5-24 15,0 0-16-15,0 0 0 16,0 0-8-16,0 0-4 0,0 0-4 16,3 2-4-16,3 1 4 15,0 2 0-15,3 6-4 16,6 0 0-16,0 2 0 15,6 0 0-15,2 0 0 0,4 3 0 16,6 8 0-16,0 0 0 16,-1 2 0-16,-2 1 4 15,3-6-4-15,-3 3 0 16,-1-6 0-16,-2 1 0 31,3-3 0-31,-6-3 0 0,-3-3 0 16,-4 1 0-16,-2-3 0 15,0 2 0 1,-6-2 0 0,-6 0 0-16,0-5 0 15,-3 0 0-15,-3-1 0 16,-3 4 0-16,0 2 0 0,-3-8 0 16,-3 5 0-16,-3 0 0 15,1 0 0-15,-1 3 0 16,0-2 0-16,-3 2 0 0,-6 2 0 15,0 3 0 1,1 3 0-16,-4 3 0 0,0 2 0 31,3 3 0-31,-3-6 0 16,4 1 0-16,2-3 0 16,-3 2 0-16,6-10 0 0,0 3 0 15,3-3 0-15,0 0 0 16,6-6 0-16,1 1 0 15,5 2-4-15,3-5 0 16,0-5-24-16,3 0-24 0,3-1 52 16,2 1 0-16</inkml:trace>
  <inkml:trace contextRef="#ctx0" brushRef="#br0" timeOffset="4720.382">16418 3455 712 0,'0'-7'216'0,"-12"-76"-188"16,9 81-4-16,0 2-8 0,0 16-4 15,0-3-8-15,0-2 0 16,0-1-4-16,0 9 4 16,0-3-4-16,3 2 0 15,0-5 0-15,0 3 0 16,6 3 4-16,0-1-4 0,3 1 0 16,3-6 0-16,0 3 0 15,2 2 0-15,4-4 0 16,0 1 0-16,3 1 0 15,3-5 0-15,3 2 0 16,-1-8 0-16,4 1 0 16,0-6 0-1,3 0 0-15,2-3 0 16,-2-2 0-16,0-3 0 16,0 0 0-16,-1-3 0 15,-2-5 0-15,-3-2 0 0,0-3 0 16,-6-8 0-16,-7-8 0 15,1 2 0-15,-9 3 0 16,-3-5 0-16,-6 6 0 0,-9-9 0 16,-3 11 0-16,-5 2 0 15,-16 4 0-15,-3-1 0 16,-5 8 0-16,-4 0 0 16,-3 11 0-16,-2 2 0 15,5 8 0-15,4 6 0 16,5 7-4-16,3 14 0 0,9 8-28 15,4 2-28-15,17 3 60 16,14-5 4-16</inkml:trace>
  <inkml:trace contextRef="#ctx0" brushRef="#br0" timeOffset="5521.643">18007 3233 488 0,'6'-5'264'0,"0"-3"-164"0,-6 8-40 16,0-5-32-16,-3 2-4 0,0 0-12 15,0 1 0-15,-3-4-4 16,0 4 0-16,-3-1-4 16,-6 6 0-16,-5 2-4 15,-1 3 4-15,3 5-4 16,0 0 0-16,3 1 4 15,0 2-4-15,6-1 0 0,3 7 0 16,3-1 0-16,6 3 0 16,0-3 0-16,3 3 0 15,3-3 0-15,0 0 0 16,3-3 0-16,0 1 0 31,3 2 4-31,0-2-4 0,-3-1 0 16,-1-5 0-16,-2 1 0 15,0-4 0-15,0 1 0 16,-3-3 0-16,-3 2 0 16,-3-4 0-16,-3-1 0 15,-3 0 0-15,-3 0 0 16,-6-2 0-16,-5 0 0 0,-1-3 0 16,-3 0 0-16,0-3 0 15,0 0 0-15,-2-4 0 0,5-1 0 16,0-3 0-16,6 0 0 15,-3-2 0-15,6 3 0 16,3 2 0-16,3-3-4 31,3 11 4-31,0-5-16 16,3-3-16-16,6 8 32 0,3-5 0 16</inkml:trace>
  <inkml:trace contextRef="#ctx0" brushRef="#br0" timeOffset="5806.388">18242 3651 908 0,'0'-2'96'0,"-3"15"-88"0,0-18 0 31,0 2-8-31,-3 0 0 0,3 1 0 16,0-1 0-16,-3 0 0 15,6 3 0-15,0 0 0 16,0 3 0-16,0 0 0 16,0-1-8-16,0-2-24 15,0 0-20-15,3 0 52 0,0 0 0 16</inkml:trace>
  <inkml:trace contextRef="#ctx0" brushRef="#br0" timeOffset="6207.03">18620 2998 712 0,'3'-8'216'0,"0"5"-184"0,-3 3-8 0,0-3-12 16,0 6 0-16,0 5-8 16,0 5-4-16,0-5 4 15,0 8-4-15,0-3 0 16,0 6 4-16,0 7-4 15,0 1 0-15,0 5 0 16,0-3 0-16,0 13 0 0,0-2 0 16,-3 2 4-16,3-2-4 15,0 2 0-15,0-10 0 16,-3 0 0-16,3-6 0 16,0-2 0-16,-3-6 0 15,0 1-4-15,0-3 0 16,0-16-28-1,-3 2-20-15,0-4 52 16,0-9 0-16</inkml:trace>
  <inkml:trace contextRef="#ctx0" brushRef="#br0" timeOffset="6492.008">18332 3350 808 0,'0'-3'152'0,"8"3"-124"0,-5-3-8 0,0-2-16 16,9-6 0-16,6 4 0 16,6 1-4-16,3 1 0 15,3 0 0-15,2-1 0 16,1 4 0-16,6-1 0 0,-1 0 4 16,1-2-4-16,0 0 0 15,-3 0 0-15,-4 2 0 16,4 0-4-16,-9 1 4 15,-3 2 0-15,-4-6-12 16,-11 4-32-16,-3-1-32 31,-3 0 76-31,-3 3 0 0</inkml:trace>
  <inkml:trace contextRef="#ctx0" brushRef="#br0" timeOffset="7361.666">17846 4845 640 0,'0'5'260'0,"3"-3"-212"16,3-4-20-16,0-1-8 16,0 1-8-16,3-1-8 15,3 0 0-15,0 1 0 0,3-1-4 31,0 0 0-31,0 3 0 0,5 0 0 16,1 0 4-16,0-2-4 16,-3-1 0-16,6 3 0 15,-3-3 0-15,-1 3 0 16,-2 0 0-16,0-2 0 16,0 2 0-16,-3 0 0 15,-3 0 0-15,0 0 0 0,0-3 0 16,-3 3-4-16,-4 0 0 15,1-3-8-15,-3 1-20 16,0-1-116-16,0 0-332 16,0 1 480-16,-3-1 0 15</inkml:trace>
  <inkml:trace contextRef="#ctx0" brushRef="#br0" timeOffset="7661.781">18090 4702 768 0,'3'-6'180'0,"-3"1"-160"0,0 5 0 0,0 0-8 16,0 0-4-16,0 0-4 16,3 3 0-16,-3 5-4 15,3 2 4-15,-3 6-4 16,3 3 0-16,0 4 0 15,0 1 0-15,0 0 0 16,-3-3 0-16,3 3 0 0,0-3 0 16,0 3 0-16,-3-3 0 15,3-5 0-15,-3 0 0 16,3-3-12-16,0-5-20 16,0 0 32-16,-3-5 0 15</inkml:trace>
  <inkml:trace contextRef="#ctx0" brushRef="#br0" timeOffset="8860.233">18680 4675 488 0,'6'0'264'0,"-6"-5"-164"0,0 5-40 16,0-5-32-16,3-1-4 16,0 1-12-16,0 2 0 15,0-2 0-15,0 2-8 0,-3-2 0 16,0 2 0-16,-3-2-4 15,-3 3 0-15,-3-4 4 16,3 1-4-16,3 5 0 16,-3 3 0-16,-3-3 0 15,-6 8 4-15,0-1-4 16,-3 4 0-16,3 0 0 0,1 2 0 16,-1 3 0-16,3 0 0 0,3 2 0 15,6 3 4 1,3 3-4-16,6-5 0 0,3-3 0 15,3-1 0-15,0-1 0 16,-1-4 0-16,-2-2 0 31,0 0 0-31,3-3 0 0,0 1 0 16,0-4 0-16,-6 1 0 16,0 0 0-16,-3-1 0 15,-3-2 0-15,0 3 0 16,-3 0 0-16,3-1 0 15,-3 1 0-15,-3-1 0 16,-3 4 0-16,0-1 0 0,0 0 0 16,0 1 0-16,0 4 0 15,0 1 0-15,0 2 0 16,1 0 0-16,-1 1 0 16,3-1 0-16,0 0 0 15,3 0 0-15,3 3 0 16,3-3 0-1,3 3 0-15,3 0 0 16,3 0 0-16,2-3 0 0,-2 0 0 16,3-2 0-16,6 0 0 15,6-4 0-15,3 1 0 16,2-2 0-16,4 2 0 16,-3-3 0-16,-3 0 0 15,-1-2 0-15,1-3 0 0,0-3 0 16,0-5 0-16,-4 0 0 15,1-5-12-15,-6 0-20 16,-6 0 32-16,-6-6 0 16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1:18:18.337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4833 17661 624 0,'-29'124'260'0,"-90"27"-224"0,92-106-8 16,-15 13-24-16,-11 11 4 31,-4 5-40-31,-8-5-8 15,8-8-280-15,9-29-64 0,19-19 376 16,23-26 8-16</inkml:trace>
  <inkml:trace contextRef="#ctx0" brushRef="#br1" timeOffset="-76537.666">13406 12539 656 0,'17'-8'252'0,"-26"0"-220"0,9 8-8 15,0-3-12-15,0 0 4 0,-2-2-12 16,2 5 4 0,-3-8-4-16,3 3-4 15,-6 0 4-15,0 2-4 16,-3-2 0-16,0 5 0 15,-3-3 0-15,0 0 0 0,-3 1 0 16,0 7 0-16,-3-2 0 16,-3 2 4-16,-8 0-4 15,-4 3 0-15,3 0 0 16,-3 3 0-16,-2 2 0 16,-4 0 0-16,-6 3 0 15,1 3 4-15,2-1-4 16,0 6 0-16,1-3 0 15,-4 3 0-15,3 5 0 16,-5 3 0-16,2 2 0 0,1 3 0 16,2 0 0-16,3-5 0 15,-8 2 0-15,8 1 0 16,0-3 0-16,0-1 0 16,4 1 0-16,-1 2 0 15,0-2 0-15,4 0 0 16,2 0 0-1,3 5 0-15,0 0 0 16,0-3 0-16,4 1 0 0,-1-1 0 0,3-5 0 16,-3 3 0-16,3-6-12 15,3-5-12-15,4-2-92 16,2-6-312-16,0-2 428 31,3-11 0-31</inkml:trace>
  <inkml:trace contextRef="#ctx0" brushRef="#br1" timeOffset="-76087.19">12004 13142 624 0,'0'-16'264'0,"-18"8"-236"0,15 8-8 16,0 0 0-16,-3 3-4 0,0-1-12 31,0 6 4-31,-3 3-4 16,0 5 0-16,0 2 0 15,0 3 4-15,-6 11-8 16,3 3 4-16,1-1 0 16,2 6-4-16,-6-6 4 15,-3 0-4-15,3-2 4 0,6-3-4 16,0 0 0-16,3 0 0 15,6 1 0-15,0-7 0 16,6-1 0-16,3-4 4 0,3-2-4 16,6-5 0-16,3-4 0 15,3-7 0-15,2 0 0 16,1-7 0 0,3-1 0-16,6-6 0 15,2-4 0-15,7-6 0 16,0-2 0-16,-4-6 0 15,4 0 0-15,-3 3-4 0,-1 3-4 16,-5 2-24-16,-3 3 32 16,-7-3 4-16</inkml:trace>
  <inkml:trace contextRef="#ctx0" brushRef="#br1" timeOffset="-72765.568">14028 12422 584 0,'-3'-10'272'0,"18"-25"-216"16,-15 30-20-16,0-3-16 0,0-3 0 15,0 1-12-15,0-1 4 16,-3 1-8-16,0 4-4 16,-3-2 0-16,0 3 4 15,-3-3-4-15,0 8 0 16,-6-2 4 0,0 4-4-16,-3 6 0 15,0 3 0-15,-3-1 0 16,7 4 0-16,-1-1 0 0,3 3 0 15,3-1 0-15,0 4 0 16,0 0 0-16,3-1 0 16,3 3 0-16,3-2 0 15,3-1 0-15,3 3 0 0,3 1 0 16,3-1 4-16,3 3-4 16,3-1 0-16,5-1 0 15,1-1 0-15,0-3 0 16,0-2 0-16,3-3 0 15,-1-2 0-15,1-6 0 16,0 1 0-16,3-6 0 0,3-6 0 16,-4-4 0-16,1-4 0 15,-3-1 0-15,0-4 0 16,-4 0 0 0,-2-2 0-16,-3-5 0 15,-6-1 0-15,0 1 0 16,-6-1 0-16,-6-2 0 15,-3-5 0-15,-9 2 0 16,-6 6 0-16,-3 2 0 16,-3 3 0-16,-2 0 0 15,-4 2 0-15,0 1 0 16,0 4 0-16,1 4 0 0,-1 2 0 16,9 3 0-16,0 5 0 15,3 0 0-15,3 2-4 0,4 3-8 16,5 9-24-16,6 4 36 15,3 3 0-15</inkml:trace>
  <inkml:trace contextRef="#ctx0" brushRef="#br1" timeOffset="-72499.246">14313 12660 860 0,'0'6'124'0,"3"-1"-108"0,-3-5-4 0,0 0-8 16,3 0 0-16,3 0-4 15,3 0 0-15,0 0 4 0,6 3-4 16,3-1 0-16,0 1 0 16,0-1 0-16,-4 1 0 15,4 0 0-15,-3-1 0 16,0 1 0-1,-3-3 0-15,0 0-4 16,-3-3 0-16,3-2 4 0,0-3 0 0</inkml:trace>
  <inkml:trace contextRef="#ctx0" brushRef="#br1" timeOffset="-71767.538">14852 12631 736 0,'0'-13'200'0,"-3"-8"-172"16,0 16-4-16,-3-1-16 16,3 1 0-16,-3 0-4 15,0-1 0-15,0 4-4 0,-3-1 4 16,0 3-4-16,-2 0 0 16,-1 3 0-16,3 2 4 0,0 6-4 15,0 2 0-15,0 8 0 16,0 0 0-16,6 0 0 15,3 0 0-15,3 1 0 16,3-4 0-16,3 3 0 16,6-2 4-16,3-3-4 15,2-8 0-15,4-3 0 0,6-2 0 16,-3-3 0-16,-3-3 0 31,-1-5 0-31,-2-3 0 16,-3-7 0-16,-3 2 0 15,-6-2 0-15,-3-4 0 0,-6 1 0 16,-6 0 0-16,-6 5 0 16,-6 0 0-16,-3 6 0 15,-2-1 0-15,-1 6 0 16,0 2-4-16,0 6-96 16,-3 7-500-16,7-2 600 15,-1 0 0-15</inkml:trace>
  <inkml:trace contextRef="#ctx0" brushRef="#br1" timeOffset="-10338.487">12022 13981 512 0,'0'-16'272'0,"-6"10"-192"0,3 4-28 15,0-4-24-15,-3 1-12 0,0-3-8 16,-3-5 0-16,0 2-4 16,0 1 4-16,-3-1 0 15,0 1 0-15,-3 2-8 16,-3-3 0-16,-5 3 4 15,-1 0-4-15,-6 3 0 16,0 0 4 0,-3-1-4-16,-2 6 0 15,2 0 0-15,0 14 0 16,-2-6 0-16,-4 7 4 16,0-4-4-16,0 2 0 0,1 0 0 15,-1 3 0-15,0 3 0 16,-2 2 0-16,2-2 0 15,0 2 0 1,4 0 0-16,-1 0 0 0,3 3 0 16,0 2 0-16,4 3 4 0,2 8-4 15,3-5 0-15,0 5 0 16,3 3 0-16,4 2 0 16,-1-2 0-16,3-3 0 15,0-3 0-15,3-2 0 31,6 11 0-15,3-4 0-16,0 1 0 16,3 2 0-16,3-5 0 15,0 0 0-15,3-5 0 16,3 0 0-16,0 5 4 16,0-5-4-16,0-1 0 15,3-2 0-15,3 3 0 0,-1-5 0 16,7-1 0-16,0-2 0 15,3-3 0-15,0-2 0 16,2-4 0-16,4 1 0 16,0 3 0-16,3-6 0 0,2 3 0 15,4-8 0-15,0 5 0 16,0-5 0-16,5-5 0 16,-2 5 0-16,3-3 0 15,-1-2 0-15,1-1 0 16,-1-2 0-16,1 3 0 15,0 0 0-15,-4-1 0 0,4-2 0 16,0 0 0-16,-7 0 0 31,4 0 0-31,0 0 0 0,-1 0 0 16,1 0 0-16,3 0 0 16,-4-2 0-16,1-1 0 15,0 0 0-15,-1 1 0 16,4-4 0-16,-3 1 0 15,-1 0 0-15,4-1 0 16,0 1 0-16,2-8 0 0,-2 2 0 16,0-2 0-16,-4-3 0 0,1-5 0 15,3-3 0-15,2 0 0 16,-5 1 0-16,-3-6 0 31,-1-1 0-31,-2-1 0 16,-3-1 0-16,-6 3 0 15,-4-3 0-15,1 3 0 16,-6-3 0-16,0 3 0 16,-6-3 0-16,0 1 0 15,-3-9 0-15,-3-2 0 0,-3 2 0 16,-3 0 0-16,-3-5 0 16,-3 3 0-16,0 2 0 15,-6 1 0-15,-6-4 0 0,-3 9 0 16,-6 2 0-16,-3-2 0 15,1-6 0-15,-10 6 0 16,-3-6 0-16,-2 5 0 16,-4 4 0-16,-2-1 0 0,-4 6 0 31,0-4 0-31,1 1 0 0,-1 3 0 0,-2-3 0 16,5 5 0-16,0 3 0 15,4 2 0-15,-1 6 0 16,1 5 0-16,-1 8-4 15,-3 5-12 1,-2 6-28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17342 8856 13312,'23'-46'6911,"-23"46"-11262,0 0-1,0 0-1024,0 23-640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4:00:12.9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19213 9451 4 0,'-18'-40'12'0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0T22:21:17.9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6206 3940 712 0,'0'10'216'0,"3"-2"-188"0,-3-8-8 0,0 0 0 15,0 0-8-15,0 0-8 16,0 0 0-16,0-8 0 16,0 3-4-16,3-6 0 15,-3 3 0-15,3-7 4 16,0 7-4-16,-1-16 0 16,1 5 0-16,3-15 0 0,-3 7 0 15,6-7 0-15,-3 8 0 16,3-11 0-16,-3 5 0 15,0-11 0-15,-3 9 0 16,0-8 0-16,0-1 0 16,0 1 0-16,0 8 0 15,0-1 0 1,0 3 0-16,0 6 0 16,-3 5 0-16,3 2 0 15,-3 3 0-15,0 3 0 16,0 3 0-16,0-1 0 15,0 6 0-15,0-3 0 16,0 3 0-16,3 7 0 0,0 1 0 16,0 29 0-1,0-9 0-15,3 12 0 16,0-1 0-16,6 9 0 16,-6-9 0-16,5 8 0 15,-2-7 0-15,6 12 0 16,-3-10 0-16,6 0 0 31,-3-5 0-31,6 3 0 0,-3-9 0 16,5-5 0-16,-5-2 0 15,3-6 0-15,-3-3 0 16,6-10 0-16,-6 0 0 16,5-15 0-16,-5 1 0 15,3-9 0-15,-3 1 0 16,3-17 0-16,-3 10 0 0,0-16 0 15,-4 8 0-15,-5-11 0 16,0 11 0 0,-6-11 0-1,0 9 0-15,-3-1 0 16,0 11 0-16,-3 5 0 0,3 3 0 16,-3 8 0-16,0-3 0 0,0 13 0 15,3 3 0-15,-3 5 0 16,0 1 0-16,3 10 0 15,0-1 0-15,3 12 0 16,0-3 0-16,0 7 0 16,0-1 0-16,3 1 0 31,-3-4 0-31,3 4 0 0,0-4 0 16,3 5 0-16,3-8 0 15,-3 5 0-15,0-6 0 16,3 4 0-16,-3-6 0 15,3 0 0-15,-1-2 0 16,4-9 0-16,-3 4 0 16,3-4 0-16,-3-2 0 0,3-3 0 15,-3-5 0-15,0 0-4 16,0-5-8-16,3-3 8 16,-4 0 4-16</inkml:trace>
  <inkml:trace contextRef="#ctx0" brushRef="#br0" timeOffset="469.355">7173 3715 876 0,'-9'0'116'0,"9"0"-104"0,0 0-4 0,-3 0-4 0,3 0 0 15,3 2-4-15,0 1 4 16,0 5-4-16,0-3 0 16,3 6 0-16,0-3 0 15,3 2 0-15,0-2 0 16,3 0 0-16,-3 0 0 16,2-3 0-16,4 1 0 0,0-6 0 15,-3 0 0-15,0-8 0 16,0 5 0-16,0-13 0 15,0 3 0-15,-3-3 0 16,0 3 0-16,-3 0 0 16,-1-3 0-16,-5 3 0 0,0-3 0 31,-5 3 0-31,-1 2 0 0,-9 3 0 16,0 3 0-16,-9 2 0 15,3 0 0-15,-9 3 0 16,10 0 0-16,-10 3 0 15,6 0 0-15,0 7-4 16,3-4 4-16,3 12-140 16,4 1-620-16,17-1 760 0,0-2 0 15</inkml:trace>
  <inkml:trace contextRef="#ctx0" brushRef="#br0" timeOffset="6281.242">18838 4080 448 0,'0'5'240'0,"-3"-21"-184"0,3 14 8 0,0 2 4 16,0 0-24-16,0-3-12 15,0 3-12-15,0-5 0 16,0-1-8-16,0 4-4 15,0 2-4 17,0-13 0-32,0 2-4 15,3-10 0-15,-1 0 4 16,4-6-4-16,-3 3 0 0,6-13 0 16,-3 6 0-16,3-12 0 15,0 9 0-15,0-11 0 16,-3 8 0-16,3-13 0 15,-3 12 0-15,3-6 0 0,-3 6 0 16,0-1 0-16,0 7 0 16,-3 3 0-16,0 5 0 15,0 6 0-15,0 2 0 16,-3 2 0-16,0 4 0 16,0 10 0-1,0 0 0-15,0 13 0 16,0 6 0-16,3 2 0 15,0-5 0-15,5 15 0 16,-2-7 0-16,3 3 0 16,3-1 0-16,0 6 0 15,0-6 0-15,3 3 0 16,-3-5 0-16,3 0 0 0,-3-11 0 16,6 1 0-16,-4-6 0 15,7-14 0-15,-3 1 0 0,6-14 0 16,-3 6 0-16,3-19 0 15,-4 6 0-15,1-19 0 16,-3 5 0-16,0-5 0 16,-3 8 0-16,-3 0 0 0,0 5 0 15,-6 6 0-15,0 5 0 16,0 5 0-16,-4 5 0 16,1 3 0-16,0 3 0 15,0 13 0-15,0 0 0 16,3 13 0-16,0-8 0 31,3 19 0-31,-3-5 0 0,3-4 0 16,-3-1 0-16,3 1 0 15,-3 1 0-15,3-5 0 16,-3-3 0-16,3-3 0 16,0 3 0-16,0-8-12 15,-3 0-20-15,2 0 32 16,1 0 4-16</inkml:trace>
  <inkml:trace contextRef="#ctx0" brushRef="#br0" timeOffset="7696.793">18156 5006 576 0,'0'0'276'0,"-6"3"-224"0,6-3-24 16,0 0-8-16,0 0-4 15,0 0-8-15,0 0 4 16,-3 2-4-16,3 1 0 0,0-1-4 16,0 1 0-16,0 5-4 15,0 0 4-15,-3 3-4 16,0-1 0-16,0 3 0 16,0-5 0-16,0 0 0 15,0 0 0-15,0 0 0 16,0-3 0-16,0 1-24 0,3-1-20 31,3-2 44-31,0-1 0 0</inkml:trace>
  <inkml:trace contextRef="#ctx0" brushRef="#br0" timeOffset="8827.992">19088 4384 600 0,'0'-3'268'0,"-3"1"-212"15,3 2-20-15,0 0-16 16,0 0 0-16,0 0-12 0,0 0-4 16,0 0 0-16,0 0-4 15,0 0 4-15,0 0-4 16,3 5 0-16,0-2 0 0,2 10 0 15,1-2 4-15,6 7-4 16,-3-2 0-16,6 10 0 16,-3-4 0-16,6 4 0 15,-3-2 0 1,15 21 0 15,-4-5 0-31,1 2 0 0,-6-8 0 16,3 1 0-16,-3-4 0 15,-1-4 0-15,-2-6 0 16,-3-2 0-16,-3-4 0 16,0-1 0-16,-3-4 0 15,0-2 0-15,0 0 0 16,-3-3 0-16,3 1 0 0,0-6 0 16,-3 0 0-16,2-6 0 15,1 1 0-15,0-8 0 16,0 2 0-16,3-5 0 15,-3 3 0-15,0-5 0 16,0 2 0-16,0-5 0 0,0 2 0 16,3-7 0-16,-3 5 0 0,3-6 0 15,-4 3 0-15,4-8 0 16,0 6 0-16,3-11 0 16,-3 11 0-16,0-4 0 15,-3 7 0-15,3-4 0 16,-6 6 0-16,3-8 0 31,-3 8 0-31,3-3 0 0,0 5 0 16,-1-2 0-16,-2 3 0 15,0-3 0-15,0 5 0 16,0 0 0-16,0 3 0 16,-3-1 0-16,0 4 0 15,3-1 0-15,-3 1 0 16,0 2 0-16,-3 0 0 0,0 2-4 15,0 1-8-15,0 5-64 16,0 0-240-16,0 11 316 16,0-6 0-16</inkml:trace>
  <inkml:trace contextRef="#ctx0" brushRef="#br0" timeOffset="9699.848">20097 4196 680 0,'-3'-5'236'0,"0"2"-196"15,3 3-12-15,0 0-12 16,0 0-4-16,0 0-8 0,0 0 0 16,-3 0-4-16,0 0 0 15,0 8 0-15,0-2 0 16,0 12 4-16,0-2-4 0,-3 13 0 16,3-5 0-16,-3 21 0 15,3-11 0-15,0 14 0 16,0-6 0-16,3 6 0 15,0-8 0-15,3 7 0 16,-3-5 0-16,6 6 0 16,-3-11 0-1,6 11 0-15,-3-11 0 16,6 0 0-16,-3-8 0 16,2 0 0-16,-2-2 0 15,0-9 0-15,3-2 0 16,-3-5 0-16,-3-1 0 0,6-10-4 15,-3 0-8-15,12-13-180 16,-6 2-584-16,8-7 776 16,-5 2 0-16</inkml:trace>
  <inkml:trace contextRef="#ctx0" brushRef="#br0" timeOffset="10415.942">20409 4852 852 0,'0'-5'128'0,"0"-8"-108"16,0 13-8-16,0-11-8 31,0 3 0-31,3-7-4 0,0 1 0 16,3-4 0-16,0-1 0 15,0-7 0-15,0 5 0 0,0-11 0 16,0 5 0-16,-3-7 0 16,0 5 0-16,0 2 4 15,0 6-4-15,-3 3 0 16,0 2 0 0,3 16 0-16,0 0 0 15,3 16 0 1,-3-3 0-16,5 8 0 15,1-2 0-15,6 7 0 0,-3-2 0 16,6 2 0-16,-3-2 0 31,9 3 0-31,-3-6 0 0,2-3 0 16,-2-2 0-16,3-8 0 16,-3 3 0-16,3-22 0 15,-4 6 0-15,4-11 0 16,-3 3 0-16,-3-11 0 15,-3 3 0-15,3-11 0 16,-6 6 0-16,-3-11 0 0,-1 7 0 16,-2 4 0-16,0 2 0 15,-3 6 0-15,0 2 0 16,0 5 0-16,-3 1 0 16,0 18 0-16,0-3 0 15,3 13 0-15,0-2 0 0,3 8 0 16,0-3 0-16,3 6 0 15,-3-6 0-15,6 8 0 16,-3-8 0-16,6 6 0 0,-3-6 0 16,3 0 0-16,-4-5 0 15,4 0 0-15,-3-3 0 16,0-3 0-16,0-2 0 31,0-8-4-31,3 0-4 0,0-5-72 16,-3 2-284-16,3-2 364 15,-4 3 0-15</inkml:trace>
  <inkml:trace contextRef="#ctx0" brushRef="#br0" timeOffset="10770.026">21257 4736 908 0,'-6'-3'96'0,"9"6"-88"0,-3-3 0 15,0 3-8-15,0-3 4 0,6 2-4 16,0 1 0-16,3 0 0 15,-3-1 0-15,9 1 0 16,-3 0 0-16,3-3 0 31,0 0 0-31,3-6 0 16,-4 1 0-16,4-3 0 0,-3 0 0 16,-3 0 0-16,-3 0 0 15,-3 0 0-15,0 0 0 16,-9 0 0-16,0 3 0 15,-9 0 0-15,0 0 0 16,-12 2 0-16,6 0 0 0,-8 6 0 16,5 0 0-16,-3 4 0 15,3 1 0-15,3 0-4 16,3 0 0-16,7 3-40 16,-1-3-72-16,12-3 116 15,-3 0 0-15</inkml:trace>
  <inkml:trace contextRef="#ctx0" brushRef="#br0" timeOffset="11332.809">21341 4228 712 0,'-3'-8'216'0,"6"0"-184"0,-3 8-4 0,0 0-16 15,0 0 0-15,0 0-8 16,0 0-4-16,9 5 4 16,0-2-4-1,5 10 0-15,1-2 4 16,6 10-4-16,-3-5 0 16,6 10 0-16,-3-7 0 15,5 13 0-15,-2-6 0 0,6 11 0 16,-6-8 0-1,3 11 0-15,-7-8 0 0,1 10 0 16,-3-8 0-16,-6 17 0 16,3-12 0-16,-9 14 0 0,-3-8 0 15,-9 6 0-15,3-12 0 16,-12 9 0-16,6-11 0 16,-6 0 0-16,6-8 0 15,-3-2 0-15,3-4 0 16,1-4 0-1,2-6 0-15,3-2 0 16,0-3-4-16,0-6-44 16,3 1-88-16,6-6 136 15,0 1 0-15</inkml:trace>
  <inkml:trace contextRef="#ctx0" brushRef="#br0" timeOffset="12118.046">22043 4339 920 0,'-3'3'92'0,"6"7"-88"0,-3-10 0 0,3 3-4 15,-3 0 4-15,12-1-4 16,-3 1 0-16,6 2 0 0,-3-2 0 16,9 10 0-16,-4-2 0 15,10-1 0-15,-6-2 0 16,12 5 0-16,-9-2 0 0,8 2 0 16,-5 1 0-16,9-1 0 15,-6-3 0 1,2-2 0-1,-8 0 0-15,9 0 0 16,-12-3 0-16,-3 1 0 16,2-1 0-16,-5 0 0 0,-3 1 0 15,0-1 0-15,-3 0 0 16,0-2 0-16,-3-1 0 16,0 1 0-16,0 0 0 15,-6-1 0-15,6 1 0 0,-12 2 0 16,6 1 0-16,-9 2 0 15,0 0 0-15,-15 2 0 16,6 3 0 0,-17 3 0-16,11-3 0 0,-18 9 0 15,9-7 0-15,-5 9 0 16,5-5 0-16,-3 2 0 0,6 0 0 16,1-2 0-16,2-3 0 15,6-3 0-15,3-3 0 16,0-2 0-16,3 0 0 15,4-2 0-15,2-1 0 0,3-3 0 16,0 1 0-16,0-3 0 31,3 0-4-31,3-5-64 16,0 0-284-16,6-3 344 16,-3 0 8-16</inkml:trace>
  <inkml:trace contextRef="#ctx0" brushRef="#br0" timeOffset="15219.549">22879 4379 624 0,'-2'-5'260'0,"-4"-9"-212"0,3 12-16 16,-3-1-8-16,6 0-8 16,0 1-8-16,0 2-4 0,0 0-4 15,0 0 4-15,6 0-4 16,-6 0 0-16,0 2 0 31,6 6 0-31,2 8 4 16,4 3-4-16,3 2 0 15,-3 0 0-15,0-8 0 0,0 8 0 16,0-2 0-16,6-1 0 16,-3 1 0-1,-1 0 0-15,4-4 0 0,0-1 0 16,-6-1 0-16,3-3 0 0,-6 4 0 15,6-6 0-15,-6 0 0 16,-3-3 0-16,3 0 0 16,-3-2 0-16,-3-1 0 15,5-4 0-15,-2-4 0 16,0-1 0-16,-3-4 0 16,3-5 0-16,-3 3 0 0,0-6 0 15,0-2 0-15,-3 0 0 16,6-3 0-16,-3 3 0 15,-3-3 0-15,0 0 0 0,0 3 0 16,0 0 0-16,0 3 0 16,0-1 0-16,0 3 0 31,0 0 0-31,0 3 0 16,0 0 0-16,0 5 0 15,0 0 0-15,0 3 0 0,0-1 0 16,6 1 0-16,-3 0 0 15,3 5 0-15,0-3 0 16,-3 3-4-16,3-3-4 16,-3 1-60-16,-3 2-180 0,-9 0 248 15,0 0 0-15</inkml:trace>
  <inkml:trace contextRef="#ctx0" brushRef="#br0" timeOffset="15835.257">22656 4149 688 0,'-6'-16'232'0,"3"-5"-200"16,3 15-8-16,0-2-4 0,3 0-4 16,0 1-12-16,0-1 0 15,6 0-4-15,3-6 0 16,0-1 0-16,-3-7 0 16,3 4 4-16,-3-14-4 0,9 8 0 15,-12 0 0-15,2 1 0 16,4 1 0-16,-9 1 0 15,6-2 0-15,-3 7 0 16,0 0 0-16,6 5 0 16,-3 1 0-16,-6 2 0 31,0 2 0-31,9 1 0 0,-6 2 0 16,-6 1 0-16,6 4 0 15,6 6 0-15,-3-5 0 16,-6 5 0-16,9 5 0 0,-1-5 0 15,4 8 0-15,0-5 0 16,0 2 0-16,6 8 0 16,0-5 0-16,0 5 0 15,-1-2 0-15,1-1 0 16,-3-2 0-16,-3 0 0 0,3-3 0 16,-3 0 0-16,-3 0 0 15,0-5 0-15,-1 0 0 16,-2 0 0-16,0 3 0 31,-3-3-4-31,-3-6-4 0,-6 6-56 16,3-8-212-16,-3 0 276 15,-6-2 0-15</inkml:trace>
  <inkml:trace contextRef="#ctx0" brushRef="#br0" timeOffset="16408.687">23502 4080 656 0,'-6'-3'252'0,"6"-5"-216"15,0 8-12-15,0 0-4 16,0 0-4-16,-3-2-12 0,3 4 0 15,0 1 0-15,0 2-4 16,0 3 0-16,0 0 4 16,0 0-4-1,0 3 0-15,0 4 0 16,0 9 0-16,0 3 4 16,0 5-4-16,3 10 0 15,-3 3 0-15,9 5 0 16,-4-8 0-16,4 1 0 15,0-1 0-15,-3-5 0 16,9-5 0-16,0-3 0 0,0-3 0 16,-3 4 0-16,0-7 0 15,0-1 0-15,-3-7 0 16,-3-1 0-16,2-1 0 16,4-3 0-16,-9-4-4 15,6-4-4-15,-9 4-20 16,6-4 28-16,-3-2 0 0</inkml:trace>
  <inkml:trace contextRef="#ctx0" brushRef="#br0" timeOffset="18280.685">23793 4540 632 0,'0'-5'260'0,"-6"-27"-224"0,6 24-8 0,0-5-8 16,0 0 0-16,0-6-12 16,0 3 0-16,0-2-8 15,0-3 4-15,0 0-4 16,0 2 0-16,6 1 4 16,-3-1-4-16,-3-2 0 15,0 5 0-15,0 3 0 0,0 5 0 16,6 2 0-16,-6 6 0 15,3 8 0-15,-3 6 0 0,3 17 0 16,0 4 0-16,6-1 4 16,3 1-4-16,0-1 0 15,0 0 0 1,0-5 0 0,0-7 0-16,-1-4 0 0,4-7 0 15,3-6 0-15,-3-5 0 16,0-5 0-16,-6-19 0 15,0-5 0-15,-3-6 0 16,0-4 0-16,-3 2 0 31,3 5 0-31,-3 0 0 0,0 8 0 16,0 1 0-16,-3 4 0 16,0 8 0-16,6 4 0 15,-6 4 0-15,0 6 0 16,3 2 0-16,-3 3 0 15,5 5 0-15,1 8 0 16,-3 8 0-16,6 0 0 0,3 0 0 16,0 1 0-16,3-4 0 15,-6 1 0-15,6-9 0 16,-6-5 0-16,6-7 0 16,-6-1 0-16,2-3 0 0,-2-2 0 15,-6-7 0-15,9-9 0 31,-3 0 0-31,0-3 0 16,0 3-4-16,0 1 4 0,-3-1 0 16,0 2 0-16,-3 1 0 15,6 3 0-15,-6 2 0 16,0 2 0-16,-3 4 0 16,6-1 0-16,-3 6 4 15,-3 2-4-15,9 3 0 0,-3 3 0 16,0 4 0-16,-3 4 0 15,8 2 0-15,1 0 0 16,0 0 0-16,0-5 0 0,3 0 0 16,-6-3 0-16,6 1 0 15,3-6 0-15,-6-3 0 32,0-2 0-32,-1-3 0 0,1-3 0 15,0-5 0-15,0-3 0 16,-6-5 0-16,0 1 0 15,-6-1 0-15,0-3 0 16,-6-2 0-16,-3 3 0 16,-6 2 0-16,-3 2 0 15,-2 4 0-15,-4 2 0 0,0 5 0 16,-3 3 0-16,3 3 0 16,-5-3-8-16,14 5-12 15,0 8 16-15,6-2 4 16</inkml:trace>
  <inkml:trace contextRef="#ctx0" brushRef="#br0" timeOffset="18648.131">24326 4027 856 0,'-3'-19'124'0,"12"17"-108"0,-6 4-8 0,6 4 0 16,6 4-4-16,9 6-4 15,-1 0 4-15,1 5-4 16,6 8 0-16,-3 6 0 16,3 10 0-16,-7 8 4 15,10 5-4-15,-9 5 0 0,-3-4 0 16,-3 7 0-16,-4 0 0 15,-5 0 0-15,3 0 0 16,-9 0 0-16,-6-2 0 0,-9-6 0 16,-2-5 0-16,-4-8 0 15,-6-8 0-15,0-5-4 32,-6-1 0-32,12-4-108 15,4-1-512-15,-1 1 624 16,6-3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0:29:21.8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4586 17097 664 0,'3'-16'244'0,"-6"-13"-240"15,3 27 4-15,0-4 0 16,0 6 0-16,0-5 4 15,-3 8 0-15,-3-1-8 16,-2 6 0-16,-1 14-4 16,-3-1 4-16,-6 3-4 15,3-3 0-15,-6 8 4 0,0 5 0 16,9-2 0 0,9-6 4-16,9-2-8 15,9-5 4-15,12-6 0 16,6-8 0-16,5-5-4 15,7-5 0-15,0-3 0 0,14 3 0 16,-11-3 0 0,0-3 0-16,-7 9 0 15,-2-1 0-15,-6 0 0 16,-4 3 4-16,-5 0-4 0,-3 3 0 16,-6 2 0-16,-3 1 0 15,-3 4 0-15,3-2 0 16,-3 5 0-16,0-2 0 15,2-3-60-15,1 0-112 0,0-3 172 16,0-5 0-16</inkml:trace>
  <inkml:trace contextRef="#ctx0" brushRef="#br0" timeOffset="-172344.529">8054 15298 488 0,'3'-13'264'0,"-3"13"-176"0,0 0-32 0,0 0-40 16,0 0 0-16,0 0 0 15,-3 0-8-15,0 0 0 16,-3 8 4-16,0-3-8 16,0 3 4-16,-3 0 0 15,0 3-4-15,-3 2 0 0,-3 11 4 16,-2 2-8-16,-4 3 0 16,-6 0 4-16,3 3-4 15,0-5 0-15,1-1 4 16,-1-5-4-16,3-5 0 15,0 5 0 1,3-5 4-16,3-5-4 16,0 2 0-16,4-5 0 15,5-5 0-15,0 2 0 16,6-5 0-16,0 0 0 16,3-5 0-16,3-1 0 15,2-2 0-15,1-2 0 16,3-4 0-16,0-1 0 15,3-4 0-15,-3-5 0 0,0 0 0 0,3 6 0 16,0-1 0-16,0-2 0 16,-1 3 0-16,1-1 0 15,0-2 0-15,0 5 0 16,0-5 0-16,3 5 0 16,-3-2 0-1,-3 7 0-15,0-2 0 16,-1 2 0-16,-2-2 0 15,0 8 0-15,-3-3 0 16,0 2 0-16,0 1 0 16,0 0 0-16,0 2 0 0,0 1 0 15,0 2 0-15,0 0 0 16,0 0 0-16,0 2 0 16,0 1 0-16,0 2 0 15,0 3 0-15,0 3 0 16,0 2 0-16,3 0 0 0,-1 3 0 15,4 0 4-15,0 2-4 16,3 6 0 0,3 0 0-16,-3 0 0 15,0-3 0-15,0 0 0 0,0-2 0 0,-4-3 0 32,1-3 0-32,0 3 0 15,-3-8 0-15,-3 0 0 16,0-3 0-16,0 0 0 15,-3 0 0-15,0-2-4 0,-3 2 4 16,0-2-56 0,-3 2-132-16,-3 1 180 0,0-4 8 15</inkml:trace>
  <inkml:trace contextRef="#ctx0" brushRef="#br0" timeOffset="-120433.628">9250 17291 592 0,'0'-6'272'0,"0"-2"-220"0,0 8-20 0,0 0-16 16,-3-5 0-16,3 5-16 16,0 0 4-16,-2 3 0 31,2 2 0-31,-3 0 0 16,3 8 0-16,0 1 0 15,0 7 0-15,0 0 0 0,3 5-4 16,-3 6 4-16,0 0-4 15,0-3 0-15,0 5 4 16,2-2-4-16,-2-5 0 16,3-4 0-16,0-1 0 15,-3-6 0-15,3-6 0 0,0-10 0 16,0-3 0-16,0-15 0 16,0 2 0-16,3-8 0 15,-3-5 0-15,3 3 0 16,0-3 0-16,0-1 0 15,3-1 0-15,0 4 0 16,3 1 0-16,-3 2 0 16,3 3 0-1,0 0 0-15,3 7 0 16,-1 1 0-16,1 3 0 0,0-1 0 16,0 8 0-16,0 3 0 15,0 0 0-15,0 11 0 16,0 0 0-16,-4 2 0 15,1 0 0-15,-3 3 0 16,0 0 0-16,0-3 0 0,0 0 0 16,-3-2 0-16,0-1 0 15,0-7 4-15,0-6-4 16,0-7 0-16,0-3 0 0,0-3 0 16,0-3 0-16,3-2 0 15,0 0 0-15,-1 0 0 31,1 2 0-31,0-2 0 16,0 0-4-16,0 5 4 16,0-3 4-16,3 9-4 15,0 2 0-15,3 0-4 16,-3 8 4-16,3 3 0 16,0 7 0-16,-1-2 0 15,1 5 0-15,-3-2 0 0,0 7 4 16,-3 4-4-16,0-1 0 0,0 0 0 15,0 3 0-15,0 0 0 16,0-1 0-16,-3-1 0 16,0 1 0-16,0-9-4 15,-4 4 4-15,1-10-12 16,3 3-16-16,-3-9 28 0,0-4 0 16</inkml:trace>
  <inkml:trace contextRef="#ctx0" brushRef="#br0" timeOffset="-119896.139">10012 17288 880 0,'-14'13'112'0,"8"6"-100"15,6-14-4-15,0 0-4 16,3 6-4-16,3 2 0 0,8 3 0 15,1 2 4-15,0-4-4 16,3 4 0-16,3-7 0 0,0 2 0 16,0-5 0-16,-1 2 4 15,1-7-4-15,0-6 0 16,0-7 0-16,0-1 0 16,3-10 0-16,-7 0 0 15,-2-5 0-15,-3 2 0 16,-6 3 0-1,-6-1 0-15,-9 1 0 16,-3 0 0-16,-3 8 0 16,-5 0 0-16,-7 2 0 15,0 8 0-15,0-5 0 0,3 8 0 16,1 8 0-16,2-2 0 16,3 2 0-16,6 2-4 15,6 3 4-15,3 1 0 16,9-4-4-16,3 6 0 15,6-5 0-15,3 2-4 16,5-5-4-16,1 2 12 16,0-2 0-16,-3-2 4 15,0 4 0-15,0-4 4 0,-4 1 0 16,-2 1-8-16,0 0 0 0,0-2 0 31,0-4 0-31,-3 1-12 16,3 2-4-16,0-5 12 15,0 0 4-15</inkml:trace>
  <inkml:trace contextRef="#ctx0" brushRef="#br0" timeOffset="-119648.653">10834 17187 852 0,'0'-21'128'0,"-3"13"-112"0,3 11-4 0,0-3-12 16,0 5 0-16,-3-5 0 15,3 11 0-15,-6-3 0 16,3 0 0-16,-6 5 0 16,0 5 0-16,-6-4 0 0,-3 7 4 15,1-3-20-15,-4 1 0 31,-3-3 16-31,0 2 0 0</inkml:trace>
  <inkml:trace contextRef="#ctx0" brushRef="#br0" timeOffset="-119364.069">10602 17211 876 0,'-27'-26'116'0,"21"44"-104"0,6-15-4 0,0-1-4 16,3 1 0-16,3 0-4 0,6 10 0 0,3-2 0 16,6-1 0-16,2 3 0 15,4-2 0-15,6 2 0 16,-3 0 4-16,2-2-4 16,-2 2 0-16,0-5 0 15,-3-3 0-15,-3 6 0 16,-4-6 0-16,1-2 0 15,0 0 0-15,-6-3-4 16,-3 8-12-16,-3-3 16 0,-9 3 0 31</inkml:trace>
  <inkml:trace contextRef="#ctx0" brushRef="#br0" timeOffset="-116584.374">9661 18053 640 0,'-3'-19'260'0,"3"14"-224"16,0 5-8-16,0 0-24 0,0 0 4 15,0 0-8-15,0 2 4 16,3 6 0-16,3 13 0 0,-3 1 0 16,3 1 0-16,-3 1 0 15,6 0 4-15,-6-3-4 16,0 3-4-16,-3 0 0 15,0 0 4-15,-3-3-4 16,3 0 0-16,0-5 0 31,0-3 4-31,0-8-4 0,0-5 0 16,3-2 0-16,0-4 0 16,3-7 0-16,-3 0 0 15,0-3 0-15,0-5 0 16,3 0 0-16,0-6 0 0,3 4 0 15,0-4 0-15,0 1 0 16,-1 2 0-16,4 3 0 16,3-1 0-16,-3 7 0 15,3 7 0-15,0 0 0 16,0 0 0-16,0 8 0 16,0 5 0-16,-1 0 0 0,-2 6 0 15,-3 7 0-15,3 4 0 16,-3-1 0-16,0 0 0 0,0 3 0 15,-3-6 0-15,0-4 0 16,-3 1 0-16,0-4 0 16,0 2 0-16,0-8 0 31,0-2 0-31,0-6 0 16,0-7 0-16,3-3 0 15,0-8 0-15,3-3 0 0,2 0 0 16,-2 0 0-16,3 3 0 15,0 0 0-15,0 5 0 16,3 0 0-16,0 0 0 16,0 8 0-16,0 3 0 0,-1 2 0 15,1 6 0-15,3 5 0 16,-6 0 0-16,0 8 0 16,0 5 0-16,-3 0 0 15,0 3 0-15,0 0 0 16,0-3 0-16,0-8 0 15,-3 3 0-15,-1-3 0 0,-2-2 0 16,0-3 0-16,0 5-8 31,0-8 8-31,-3 8 0 0</inkml:trace>
  <inkml:trace contextRef="#ctx0" brushRef="#br0" timeOffset="-115983.637">10679 17796 688 0,'-12'-11'232'0,"3"6"-204"15,6 2-12-15,0 3-8 16,-3 0-4-16,0 3 0 0,-2-3 0 16,-1 5 0-16,-3 9 0 15,0-4 0-15,0 6 4 16,0 8-8-16,3 0 4 15,0-1 0-15,0 14-4 0,3-5 4 16,0 5-4-16,3-5 0 31,3 0 0-31,0 2 0 16,3-7 4-16,0 2-4 16,3-5 0-16,0-1 0 15,3 1 0-15,3-3 0 0,0 0 0 16,3-5 0-16,0-2 0 15,0-1-4-15,-1-5 0 16,1-3-168-16,3-2-572 0,3 5 744 16,6-6 0-16</inkml:trace>
  <inkml:trace contextRef="#ctx0" brushRef="#br0" timeOffset="-115344.669">10947 18034 496 0,'0'3'264'0,"-9"-3"-164"0,9 0-44 16,0 0-32-16,0 0-4 0,0 0-12 16,0 0 4-16,0 0-12 15,0 0 4-15,0 0 0 16,3 0 0-16,-3 0-4 15,3 0 0-15,0 2 4 16,0 1 4-16,0 0-8 16,0 10 4-16,0-11-4 15,-3 6 4-15,0 0-4 0,-3-5 4 16,-6 0-4-16,0-1 0 16,-6-2 0-16,3-2 4 15,0-1-4-15,1 0 0 16,2 1 0-1,0-4 0-15,3 4 0 16,0-1 0-16,6 3 0 16,0 0 0-16,0 0-16 15,0 0-12-15,3 0 28 16,0-3 0-16</inkml:trace>
  <inkml:trace contextRef="#ctx0" brushRef="#br0" timeOffset="-114865.82">11051 17754 680 0,'15'2'236'0,"-6"1"-212"16,-6-3-4-16,0 2-12 15,3 6 4-15,3 3-8 16,3 2 0-16,3 0 0 15,0 6 0-15,2 5 0 16,1 0 0-16,-3-1 0 0,3 14-4 16,-3-2 4-16,0 7-4 15,-3-7 0-15,0 2 4 16,-6-8-4-16,-4 8 0 0,-2-5 0 31,-2-3 4-31,-1 5-4 16,-6-5 0-16,0 8 0 15,-3-8 0-15,-3-2-4 16,0-3 4-16,0-6-88 0,0-5-344 16,-6 3 432-16,-2-16 8 15</inkml:trace>
  <inkml:trace contextRef="#ctx0" brushRef="#br0" timeOffset="-112994.984">12135 16957 432 0,'-6'-8'232'0,"0"-8"-88"0,3 16-68 16,3-2-44-16,0-1-12 15,0 3-8 1,0 0-4-16,0 0-4 16,0 3 4-16,0-1-4 15,0 9 4-15,-3-1 0 16,3 6-4-16,0 6 4 15,0 4-4-15,0-2 0 16,0 8-4-16,0-9 4 16,0 4-4-16,0 5 0 15,0-3 0-15,0 0 0 16,0 5 4-16,0-2-4 16,3-3 0-16,0 3 0 15,0 0 0-15,-3 2 0 0,3 3 0 0,0-8 0 16,0-2 0-1,0-4 4-15,0 1-4 16,0-3 0-16,3-5 0 16,-1-8 0-16,1 5 0 15,0-5 0-15,3-8 0 16,0 0 0-16,3 0 0 16,0 0 0-16,0-2 0 15,3-1 0-15,0-2 0 16,3-3 0-16,-4 2 0 15,7 1 0-15,3-3 0 16,0 0 0-16,0 0 0 0,-3-2 0 16,2 5 0-16,-2-1 0 15,-3 1 0-15,0 2 0 16,0-5 0-16,-3 6 0 16,0 2 0-16,-4-3 0 0,4 6-8 15,-3-6-28-15,-6 0-24 16,0 1 56-16,-6-4 4 15</inkml:trace>
  <inkml:trace contextRef="#ctx0" brushRef="#br0" timeOffset="-112708.346">12102 17341 704 0,'-6'-16'220'0,"0"13"-188"0,6 3-12 0,0 0-4 16,0 0-4-16,3 0-8 16,3 0 0-16,6 0 0 15,3-2-4 1,6-1 0-16,2-2 4 15,7 2-4-15,3-5 0 32,9-2 0-32,-1 4 0 0,-5-2 0 15,-3-2 0-15,-4 4-16 16,-5-2-8-16,-3 3 24 16,-6-3 0-16</inkml:trace>
  <inkml:trace contextRef="#ctx0" brushRef="#br0" timeOffset="-112311.851">12004 16902 712 0,'-6'-16'216'0,"9"16"-188"15,0 0-8-15,0 0-12 16,0 2 0 0,6 4 0-16,2-4 0 0,4 4-4 15,6-4-4-15,6 1 4 16,3 0-4-16,2-1 0 16,4 3 4-16,0-2-4 15,3-3 0-15,-1 0 0 16,4-3 0-16,-3-2 0 15,-4 0 0-15,-2 0 0 0,-3-3 0 16,-3 0 0-16,-4 0 0 16,1 0-12-16,-3 0-12 15,-6 8 24-15,-3 0 0 16</inkml:trace>
  <inkml:trace contextRef="#ctx0" brushRef="#br0" timeOffset="-110615.77">13164 17029 616 0,'-8'-22'264'0,"5"12"-220"0,3 10-16 15,0 0-16-15,0 0-4 16,0 2 0-16,3 1-4 16,0 2 4-16,2 11-4 0,1-2 4 0,3-1-4 31,0 5 0-31,3 3-4 16,0-2 4-16,0-3-4 0,3 2 0 15,0-2 0-15,0 3 0 16,0-6 4-16,-4 8-4 15,4-2 0 1,-3-6 0-16,0 5 0 0,-3-4 0 16,0-4 0-16,0 3 0 15,0-2 0-15,0-3 0 0,-3-3 0 16,0-2 0-16,-3-3 0 16,0-3 0-16,0-7 0 15,3 4 0-15,-3-9 0 16,2 7 0-1,-2-8 4-15,0 2-4 16,0-4 0-16,3-3 0 16,-3-3 0-16,3-2 0 0,3-1 0 15,0 3 0-15,0 3 0 16,0 0 0-16,-3 0 0 16,0 2 0-16,0 9 0 15,0-6 0-15,0 8 0 0,0 0 0 16,-3 0-4-16,0 5 4 15,3 1 0-15,-3 2-16 16,0 0-16-16,-3 0 32 16,0 2 0-16</inkml:trace>
  <inkml:trace contextRef="#ctx0" brushRef="#br0" timeOffset="-109809.601">13132 16886 544 0,'-3'-6'284'0,"0"-4"-220"0,3 2-24 16,0 3-20-16,3-3 0 0,0-3-12 15,3 0 0-15,0-2-4 16,3 0-4-16,2 0 4 16,1 0 0-16,0-1 0 0,0-4-4 15,0 5 0-15,0 2 0 16,3-2 0-16,-3 2 0 15,-3-2 0-15,0 5 0 16,0 0 0-16,-3 3 0 16,-1-3 0-16,1 5 4 15,0 3-4 1,3 0 0-16,-3 0 0 16,3 8 0-16,0-5 4 15,6 2-4-15,-3 0 0 16,3-2 0-16,-6 5 0 15,6 0 4-15,-3-3-4 16,-1 0 0-16,1 6 0 16,0-3 0-16,0-3 0 0,6 6 0 15,-6-6 0-15,0-2 0 16,0 2-12-16,-3 3-12 16,-3 0 24-16,-3-5 0 15</inkml:trace>
  <inkml:trace contextRef="#ctx0" brushRef="#br0" timeOffset="-109133.531">13974 16801 472 0,'-6'-24'256'0,"0"14"-176"0,3 10-36 15,3 0 0-15,-3-3-16 16,-3 0-16-16,0 3 4 16,0 0-12-16,0 6 4 0,0 2 0 15,-3 2-4-15,4 3 4 0,-1 3 0 16,3 8-4-16,-3-3 4 16,3 8-4-16,0 14 0 15,0-9-4-15,3 3 0 16,-3 3 4-16,6-1-4 15,3 1 0 1,3 0 0-16,3 0 0 16,2-1 4-16,-2 1-4 15,0-3 0-15,0-3 0 16,3 6 0-16,0-6 0 16,0-4 0-16,0-1 0 15,0-6 0-15,-1 1-8 16,-2-8 0-16,3 0 8 0,-3-3 0 15</inkml:trace>
  <inkml:trace contextRef="#ctx0" brushRef="#br0" timeOffset="-108052.21">14293 17425 552 0,'-3'-5'280'0,"0"-11"-216"16,3 14-28-1,0-6-12-15,0-6-4 0,0 1-8 16,0-3-4-16,3-2-4 16,0-6 4-16,-1 0-8 15,4-2 0-15,0-6 0 16,0-5 0-16,0 3 0 15,0-1 0-15,0 6 0 16,0-3 4-16,-3 3-4 16,0 5 0-16,0 6 0 15,0-1 0-15,0 3 0 16,-3 11 0-16,0 3 0 0,0 7 0 16,0 11 0-16,0 8 0 15,0 2 0-15,3 6 4 16,0 2-4-16,3 1 0 15,0-1 0-15,9 0 4 0,-3 3-4 16,3-5 0-16,-1-3 0 31,4-5 0-31,0-8 0 16,3-8 4-16,0-6-4 0,3-7 0 16,-1-8 0-16,1-8 0 15,-3-8 0-15,0-3 0 16,-3-13 0-16,-3 8 0 15,0-3 0-15,-6 1 0 0,-1-4 0 16,-2 11 0-16,-3 3-4 16,0 3 4-16,0 7 0 15,0 1 0-15,-3 10 0 16,0 5 0-16,0 9 0 16,0 4 0-16,3 11 0 15,-3 6 0-15,3 5 0 16,0-1 0-16,3-2 0 0,3 6 0 15,0-6 0-15,3 0 0 16,0-5 0-16,3 0 0 16,0-1 0-16,2 1 0 15,1-5 0-15,-3-3-4 16,6-6-52-16,-6 3-152 16,6-2 200-1,-3-3 8-15</inkml:trace>
  <inkml:trace contextRef="#ctx0" brushRef="#br0" timeOffset="-107466.585">15019 17306 656 0,'-3'-2'252'0,"0"4"-224"0,3-2-4 0,0 0-16 0,0 3 4 16,0 5-4-16,3 3-4 31,0-4 4-31,0 9-4 0,0-2 0 16,3-1 0-16,0 0-4 0,0-5 4 15,0-5-4-15,-1-1 0 16,1-4 4-16,0-1-4 16,6-8 0-16,-3-4 0 15,0-1 0-15,0 2 0 16,0-1 0-16,0-1 0 0,0 5 0 15,0-2 0-15,3 5 0 16,0 0 0-16,0 0 0 16,-1 5 0-16,4 3 0 15,-3 3 0-15,0 5 0 16,0 0 0-16,0 0 0 31,0 8 0-31,0 0 0 0,0-1 0 16,-3 7 0-16,2-1 0 15,-2-3 0-15,0 1 0 16,-3-9 0-16,0 9 0 16,0-8 0-16,0 2 0 15,0-5-20-15,-3 2-28 0,0-4 48 16,-3-1 0-16</inkml:trace>
  <inkml:trace contextRef="#ctx0" brushRef="#br0" timeOffset="-106667.27">15248 17420 624 0,'0'-18'264'0,"0"-4"-220"0,0 20-16 0,0-9-16 16,0 1 0-16,0 4-8 15,0-4 0-15,0-1 0 16,3 3 0-16,0-2-4 0,3 4 0 16,-3-2 0-16,3-2 0 15,-3 7 0-15,0-2 4 16,0 0-4-16,3 2 0 15,0-2 0 1,0 2 0-16,5 0 4 16,-2 3 0-16,3-5-4 15,0 2 0-15,0 1 0 16,0-1 0-16,0 3 0 16,3 0 0-16,-3 0 4 0,0 0-4 0,0 3 0 31,-1-1 0-31,1 4 0 15,-3-1 0-15,0 6 0 0,0-1 4 16,0 3-4-16,0 1 0 0,0 4 0 16,-3 1 0-16,0-3 0 15,0-1 0-15,0 1 0 16,-3-5 0-16,3 2-4 16,0-5 0-1,-3 3-44-15,-3-6-56 16</inkml:trace>
  <inkml:trace contextRef="#ctx0" brushRef="#br0" timeOffset="-106098.635">15563 16589 680 0,'0'-10'236'0,"9"10"-216"0,-6 0 0 15,0 0-16-15,6 0 4 16,3 13-4-16,3-2 0 15,0 4 4-15,3-4-4 0,3 10 4 16,-1 3 0-16,4 10-8 16,3 1 4-16,3 10 0 15,0 5-4-15,-4 6 0 16,1 2 4-16,0-3-4 16,-3 12 0-16,-3-1 0 0,-4 2 0 15,-5 7 0-15,0-4 4 16,-3-5-4-16,-3-13 0 0,-3 5 0 31,-3-7 0-31,-3-4 0 0,-3 1 0 16,-3-3-20-1,-3-6-12-15,-3 1 32 0,-2-3 4 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21:34:16.2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15614 4162 704 0,'3'-13'220'0,"21"5"-224"0,-18 8 4 0,6-6-4 16,9 6 0-16,5 0 4 31,7 0 0-31,15 0-4 0,-1 3 4 16,7 0 4-16,5 2 0 16,13-5-4-16,2 0 4 15,13-5-4-15,11 2 4 16,6-2 0-16,9-3 4 15,9 0 4-15,6 0 0 16,6-3-4-16,6 3-4 0,6 1 0 16,3-1 0-1,8 0-4-15,-2 5 4 0,-9-2 0 16,3-1 0-16,0 1-4 16,-7 5 4-16,-2 0 0 15,-6 3 0-15,0 2-4 16,-3 6 0-16,-6-3 0 15,-9 5 0-15,-9 0-4 16,-5-2 4-16,-7-1-4 0,-18-2-4 16,-2 0-48-16,-16 3-76 15,-11-6 132-15,-9 3 8 16</inkml:trace>
  <inkml:trace contextRef="#ctx0" brushRef="#br0" timeOffset="57726.729">1119 6003 808 0,'-3'0'152'0,"3"11"-136"16,0-8 4-16,0-1-12 15,0 1-4-15,3-3 0 16,0 3 0-16,3-6-4 15,6 0 4-15,0-2-4 16,5 0 0-16,4-1 0 0,0 4 0 16,6-1 4-16,-3 0-4 0,0-4 0 15,-1 4 0-15,4 0 0 16,3 1 0-16,-6-4 0 16,0 4 0-16,-1-4 0 15,-5 4 0-15,3-4 0 16,-9 4 0-16,9-1-4 0,-15 0 4 15,3 1-12-15,-6-1-16 16,-3 3 28-16,-3 0 0 16</inkml:trace>
  <inkml:trace contextRef="#ctx0" brushRef="#br0" timeOffset="58011.684">1131 6244 908 0,'-9'-2'96'0,"15"9"-88"16,-6-7-4-16,0-2 0 0,3-1-4 0,6 1 0 16,3-4 0-16,11 1 0 15,-5 0 0-15,12-1 4 16,-6 4-4-16,9-1 0 15,-4 0 0-15,-5 1 0 16,0 2 0-16,0-3-4 31,0 0 4-31,-1 1-12 0,-5-3-20 16,0-1 32-16,3-2 0 16</inkml:trace>
  <inkml:trace contextRef="#ctx0" brushRef="#br0" timeOffset="58444.399">1643 5826 836 0,'-9'-10'136'0,"6"4"-116"0,3 6-8 16,3 0-4-16,0 0-4 15,3 3 0-15,6 0-4 0,0-1 0 16,5 3 0-1,7 1 0-15,6 4 0 0,-6 1 0 16,0 2 0-16,-1 0 4 16,1 3-4-16,0 0 0 15,0 3 0-15,0 4 0 16,-9 1 0-16,-1 5 0 16,-2 0 0-16,-6 1 0 15,-6-4 0-15,-6 1 0 16,-3-4 0-16,-5 6 0 0,-4-5 0 15,-6 0 0-15,0-3 0 16,0 0 0-16,-6-2 0 16,4-3 0-1,2 0 0-15,3-6 0 16,-3-2 0-16,6-3 0 0,3 1 0 0,7-4 0 16,-4 1-4-16,6 0-16 15,6-1-52-15,0 4 72 16,3-1 0-16</inkml:trace>
  <inkml:trace contextRef="#ctx0" brushRef="#br0" timeOffset="59976.564">2640 6673 640 0,'0'-11'256'0,"0"16"-204"0,0-5-20 0,0 0-16 16,0 0 0-16,-6-5-16 15,6 0 4-15,0-6 0 16,6-2-4-16,3-5 0 15,-6-6 0-15,9 0 0 0,-3-3 0 16,5-4 0-16,-5-6 4 16,6 0-4-16,-6-3 0 15,6-2 0-15,-6-1 0 16,0-2 0 0,0 3 0-16,-3 0 0 15,0 7 0-15,-3-2 0 16,3 8 0-16,-6 3 0 15,3 4 0-15,0 4 0 16,0 5 0-16,-3 5 0 16,3 0 0-16,0 5 0 15,0 6 0-15,3 10 0 0,-6 6 0 16,3-1 0-16,-1 6 0 16,-2 5 0-16,3-2 0 15,3 7 0-15,3 0 0 16,-3 3 0-16,0 3 0 15,6 0 0-15,0-3 0 0,9 0 0 16,-3-5 0-16,3-6 0 16,2 3 0-16,-5-8 0 15,6-10 0-15,-3-6 0 0,0-5 0 16,0-8 0-16,2-8 0 16,1-10 0-16,0-6 0 15,-3-2 0-15,0-6 0 31,-3-2 0-31,-1-9 0 0,-8 6 0 16,6 3 0-16,-9 0 0 0,0 7 0 16,0 6 0-16,0 3 0 15,-6 5 0-15,3 5 0 0,-3 3 0 16,0 10 0-16,0 3 0 16,0 5 0 15,0 30 0-16,0-1 0-15,0 0 0 16,0 1 0-16,0 4 0 16,3-1 0-16,0-1 0 15,0 0 0-15,3 0 0 16,0-6 0-16,3-4 0 16,0-3 0-16,0-6 0 0,3-2 0 0,2-3 0 15,4-2 0-15,-6-3 0 16,3-8 0-16,6-8-4 15,-6 0 0-15,3-3-116 16,-1-2-544-16,-2 0 656 16,-3 0 8-1</inkml:trace>
  <inkml:trace contextRef="#ctx0" brushRef="#br0" timeOffset="62213.219">1937 5654 568 0,'0'-10'276'0,"-6"4"-236"0,6 6-12 0,0-5-4 16,0 2-4-16,3 1-8 16,6-1 0-16,6 0-4 0,3 3-4 15,-3 0 4-15,9 0-4 16,0 0 0 0,2 0 0-16,1-5-4 0,0 5 0 0,-3-3 0 31,6 1 4-31,-7-3-4 15,1 2 0-15,-12-2 0 16,3 2 0-16,-3 0 0 16,-3 1 0-16,3-1 0 15,-6 3 0-15,0 5 0 16,-6 3 0-16,0 3 0 16,0 5 4-16,0 0-4 0,-6 2 0 15,6 9 0-15,0-1 0 0,0 6 0 16,0 2 0-16,0 3 0 15,0 8 0-15,0 0 0 16,0 5 0-16,0 1 0 16,0-4 4-16,0 1-4 0,0 2 0 15,-3-5 0-15,0-2 0 32,0-6 0-32,3 0 0 0,-6-11 0 15,3-2 0-15,-6-6 0 16,3-2 0-16,-3-3 0 15,-6-2 0-15,-3-3 0 16,3 0 0-16,-8-3 0 16,8 1 0-16,-9-1 0 15,3-3 0-15,3-2 0 0,0 0 0 16,3-2 0-16,1-3 0 16,5-1 0-16,-3 1 0 15,6-3-4-15,6-3 4 0,3-2-24 16,6 0-24-16,3-3 48 15,5 0 0-15</inkml:trace>
  <inkml:trace contextRef="#ctx0" brushRef="#br0" timeOffset="62497.795">1991 6189 832 0,'-15'2'136'0,"-6"-18"-116"16,21 16-8-16,0-2-4 16,3 2-4-16,6-3-4 15,3 0 4-15,6-2-4 16,6 2 4-16,3 1-4 0,5-6 0 31,4 5 0-31,0-2 0 0,8 5 0 0,-11 0 0 16,0 0 0-16,0 0 0 0,-1 5-12 31,-2-10-4-31,0 2 16 16,0-7 0-16</inkml:trace>
  <inkml:trace contextRef="#ctx0" brushRef="#br0" timeOffset="65497.497">3515 5585 704 0,'-9'-5'220'0,"6"-8"-192"0,0 8-4 16,3 5-8-16,0 0-8 0,0 0-4 15,0 2 0-15,0 1 0 16,0 2-4 0,0 0 4-16,3 6-4 15,-3 5 0-15,0 0 4 16,0 2-4-16,0 3 0 16,0 6 0-16,0-1 0 15,0 1 4-15,0 2-4 0,0-5 0 16,3 0 0-16,-3-6 0 15,0 1 0-15,3-9 0 16,0-2 0-16,3-5 0 16,-3-6 0-16,3-5 0 15,0-5 0-15,0-3 0 16,3 0 0-16,-3 0 0 0,6 0 0 16,-4 1 0-16,4 1 0 15,0 1 0-15,-6 0 0 16,3 2 0-16,0 1 0 15,0 2 0 1,0 0 0-16,3 5 0 16,-3 1 0-16,3 2 0 15,0 2 0-15,-1 3 0 16,1-2 0-16,0 2 0 16,-3 1 0-16,3 2 0 15,-3 0 0-15,0 5 0 16,0 0 0-16,-3 3 0 15,0 2 0-15,0 1 0 0,0 2 0 16,3 0 0-16,-6-2 0 0,0-3 0 16,0 0 0-16,0-3 0 15,0 0 0-15,-3-2 0 16,0-3 0-16,0 2 0 16,0-5 0-16,0 1 0 15,0-1 0-15,0 0 0 16,0-2 0-16,0 0 0 0,0-3 0 15,0 0 0-15,0 0-4 16,0 0-4-16,0 0-12 16,-3-3 20-16,0-2 0 15</inkml:trace>
  <inkml:trace contextRef="#ctx0" brushRef="#br0" timeOffset="67948.02">5887 6268 576 0,'9'-19'276'0,"-6"-4"-216"16,-3 17-24-16,0-2-16 0,-3 0 0 0,-3 1-12 16,0 4 0-16,-3-2-4 15,-9 5 0-15,-2 0-4 16,-4 8 4-16,0-1-4 16,0-1 0-16,0 2 0 15,3 0 4-15,4 0-4 16,2 0 0-16,6 2 0 0,3-2 0 31,6 0 0-31,6 3 0 16,0-1 0-16,9 3 0 15,-1 1 0-15,4-1 0 16,0 0 0-16,0 0 0 16,0 1 0-16,0-1 0 15,-3 0 0-15,-3 0 0 0,-4 0 0 16,-2 1 4-16,-3-4-4 15,-6 3 0-15,-3-2 0 16,-2 0 0-16,-4-3 0 16,-3-3 0-16,-3-2 0 15,0-1 0-15,0-2 0 16,-3 0 0-16,4-2 0 0,2-4 0 16,3-2 0-16,3 3 0 0,3 0-8 15,6-1-4-15,3 1 12 16,6 0 0-16</inkml:trace>
  <inkml:trace contextRef="#ctx0" brushRef="#br0" timeOffset="68148.504">6063 6535 888 0,'-3'8'108'0,"-3"13"-96"0,3-18-4 15,0-3-4-15,0 0-4 16,3 0 0-16,-3 0 0 0,3 0 0 16,0 0 0-16,0 0 0 15,3 0-4-15,0-5-56 16,0 2-128-16,-3 6 180 16,3-11 8-16</inkml:trace>
  <inkml:trace contextRef="#ctx0" brushRef="#br0" timeOffset="68527.303">6372 5845 836 0,'-6'-14'136'0,"3"9"-116"0,3 5-8 16,-3 3-8-16,3 7 0 15,-3 1-4-15,3 5 0 16,0 2 4-16,3 14-4 0,0 2 0 16,0 4 4-16,0 4-4 15,0-2 0-15,0-1 0 16,0 6 0-16,-3 0 0 15,0-2 0-15,0-4 0 16,-3-2 0-16,0-8-4 16,3-2 0-1,-3-9-88-15,0-7-340 0,-6-6 432 16,3-7 0-16</inkml:trace>
  <inkml:trace contextRef="#ctx0" brushRef="#br0" timeOffset="68664.643">6218 6347 856 0,'-3'-8'124'0,"-3"0"-104"0,6 8-8 16,0 0-8-16,3-2-4 15,0-1 0-15,8 1 4 16,4-1-8-16,6 3 0 16,-3-3-60-16,3 3-124 0,-3 3 188 15,3 0 0-15</inkml:trace>
  <inkml:trace contextRef="#ctx0" brushRef="#br0" timeOffset="68912.524">6625 6517 904 0,'0'8'96'0,"3"5"-84"0,-3-13-8 0,0 2 0 15,0-2-4-15,0 3 0 16,0-3 0-16,0 0 0 16,0-3 0-16,0 3 0 15,0-2 0-15,0-1-20 16,0 3-16-16,0 5 36 0,-3-2 0 16</inkml:trace>
  <inkml:trace contextRef="#ctx0" brushRef="#br0" timeOffset="75381.524">8009 5953 456 0,'-3'-13'240'0,"0"0"-116"0,3 7-60 16,0 1-28-16,0 0-8 16,0-1-16-16,0 1 0 15,0 0-4-15,0 0 4 0,0-1-4 16,0 4 0-16,0-1-4 16,0 0-4-16,0 3 0 15,0 3 0-15,0 2 4 16,0 3-4-16,0 3 0 15,0 2 0-15,3 11 0 16,-3 0 4-16,0 7-4 16,0 1 0-1,0 3 0-15,0-1 0 0,0 0 0 16,0 3 0 0,0-2 0-16,3-1 0 15,-3-2 0-15,0 2 0 16,0-7 0-16,0-1 0 15,3-2 0-15,0-3 4 0,-3-5-4 16,3-3 0-16,-3 1 0 0,3-1 0 16,0-5 0-1,0 0 0-15,0-3 0 0,0 0 0 16,0-2 0 0,0 0 0-16,0-1 0 0,3 1 0 15,6 0 0-15,0-1 0 16,3-2 0-1,0 0 0-15,2 0 0 16,1 0 0-16,3-2 0 16,3-1 0-16,0 0 0 15,-3 3 0-15,-1 0 0 16,1-2 0-16,3-1 0 16,-3 0 0-16,0-2 0 15,0 0 0-15,-1-1 0 0,4 1 0 16,-6 0 0-16,0-3 0 15,-3 5 0-15,-3 1 0 16,-3-4-4-16,-3 1 0 16,-3 0-44-16,0-3-44 0,-3 0 92 15,0 0 0-15</inkml:trace>
  <inkml:trace contextRef="#ctx0" brushRef="#br0" timeOffset="75715.675">8015 6268 728 0,'-9'-5'204'0,"6"-3"-172"16,3 8-4-16,0 0-20 15,0 0 0-15,0-3-4 16,3 0 0-16,3 3 0 15,6-2-4-15,3-1 0 0,6 1 0 16,3 2 4-16,3-3-4 0,2 0 0 16,4 1 0-16,-3-4 0 15,0-2 0-15,2 0 0 16,-2 0 0-16,0 1 0 16,-3-1 0-16,-7 2-4 15,-2-2 4-15,0 3-8 31,-6 0-20-31,-6-1 28 0,-3 1 0 16</inkml:trace>
  <inkml:trace contextRef="#ctx0" brushRef="#br0" timeOffset="76028.671">7950 5821 844 0,'-27'-13'132'0,"12"5"-116"16,15 8 0-16,0 0-12 15,0 2 0-15,3 1-4 0,6 0 4 16,12 2-4-16,3 0 0 0,8-2 0 16,7-1 4-16,6-2-4 15,-1-2 0-15,7-3 0 16,-3-3 0-16,-4 2 0 15,-2-2 0-15,-3 3 0 16,-4-3 0-16,1 3-4 31,-6 0 4-31,-6 2-8 0,2 0-12 16,-11 3 20-16,0 6 0 16</inkml:trace>
  <inkml:trace contextRef="#ctx0" brushRef="#br0" timeOffset="76983.314">8530 6816 752 0,'-3'-8'192'0,"3"0"-168"0,0 5 0 15,0-2-12 1,3-6-4-16,0 1-8 0,0-9 4 0,0-2-4 31,3-3 4-31,0-5-4 16,0 0 0-16,3-3 0 15,0 0 0-15,3 3 0 16,-3 0 0-16,0 0 0 16,0 3 0-16,-4 2 0 0,1 5 0 15,0 3 0-15,-3 3 0 16,0 3 0-16,0 4 0 0,0 6 0 16,0 6 0-16,3 4 0 15,0 6 0-15,-3 0 0 16,-3 3 4-16,3 10-4 15,0-6 0-15,3 4 0 16,-3-1 0-16,3 3 0 0,0-2 0 16,3-3 0-16,-3-6 0 15,3 1 0-15,0-6 0 16,3-2 0-16,-1-6 0 16,4-8 0-16,3-2 0 15,-3-6 0-15,3-2 0 16,-3-3 0-1,0-5 0-15,-3-3 0 16,3-2 0-16,-4 5 0 16,-2-1 0-16,0 4 0 15,-3 2 0-15,0 0 0 0,0 3 0 16,0 5 0 0,0 3 0-16,0 5 0 15,-3 2 0-15,0 4 0 0,0 2 0 0,3 8 0 16,-3-1 0-1,3 1 0-15,-3 5 0 16,3 1 0-16,0-4 0 0,0 3 0 16,0-2 0-16,3-1 0 15,-1-4 0-15,4-1 0 16,0 0 0-16,0-2 0 16,3-3 0-16,0-3 0 0,0-3 0 15,6-2-4-15,-6-2 0 16,-4-3 4-16,1-3 0 15</inkml:trace>
  <inkml:trace contextRef="#ctx0" brushRef="#br0" timeOffset="78675.659">9393 5932 504 0,'0'-5'264'0,"-15"-9"-188"0,15 14-24 15,-3-2-20-15,1-4-8 16,-1 1-8-16,3 0 0 15,0 2-4-15,0 3-4 16,0 0-4-16,0 0 0 16,3 3-4-1,-3 5 4-15,2 2-4 16,4 6 0-16,-3 8 4 16,3 3-4-16,3 7 0 15,-3 0 0-15,0 1 0 16,3-1 0-16,3 6 0 15,0-6 4-15,3 3-4 16,3-2 0-16,0 2 0 0,2-6 0 16,1-4 0-16,3-1 0 0,-3 1 0 15,3-6 0-15,-1-2 0 16,-2-1 0-16,3-5 0 16,0-5 0-1,-3-2 0-15,0-4 0 16,-1-2 0-16,1-2 0 0,-3-9 0 0,3-5 0 15,-3-8 0-15,-3-5 0 16,3 3 0-16,-4-3 0 16,1-3 0-16,-3-8 0 15,-3 8 0-15,0-5 0 16,-3 0 0-16,0 3 0 31,0-3 0-31,-3 5 0 0,0 0 0 16,0 6 0-16,0 2 0 15,-3 0 0-15,0 6 0 16,0 2 0-16,0 3 0 16,0 2 0-16,0 3 0 15,0 3 0-15,0 5-4 16,-3 2-4-16,0 1-60 0,0 2-212 16,0-2 280-16,0 0 0 0</inkml:trace>
  <inkml:trace contextRef="#ctx0" brushRef="#br0" timeOffset="79263.315">10402 5696 664 0,'3'-26'244'0,"-3"5"-212"16,0 16-8-16,-3-3-8 16,0 0-4-16,0 0-4 15,3 8 0-15,-6-6-8 16,0 9 4-16,-2 0-4 0,-1 5 0 0,0 2 4 15,0 3-4-15,0-2 0 32,3 0 4-32,3 5-4 15,3-3 0-15,3 0 0 16,0 0 0-16,3 0 0 16,3 1 0-16,0-1 0 15,0-3 0-15,3 4 0 16,-1-1 0-16,4-2 0 0,-3-1 0 15,0-2 4-15,-3 3-4 16,0-3 0-16,-3 0 0 16,0-1 0-16,-3 1 0 15,-3 0 0-15,-3 0 0 16,-3-2 0-16,-3-1 0 0,-6 0 0 16,-3 0 0-16,0-2 0 15,1 0 0-15,2-3 0 16,0 0 0-16,-3-3 0 15,3 0-4-15,6 1-4 16,3 2-20-16,6 0 28 16,3-3 0-1</inkml:trace>
  <inkml:trace contextRef="#ctx0" brushRef="#br0" timeOffset="79814.214">10867 5657 792 0,'-15'-6'164'0,"3"17"-148"31,9-6 0-31,-3 1-8 0,3 2-4 0,-3 5 0 16,0 0 0-16,-6 8 0 15,3 6-4-15,0 2 4 16,-3 3-4-16,3 7 4 16,1 4-4-16,2 2 0 15,0 5 0-15,0-5 0 16,3 0 4-16,6 0-4 0,-3 2 0 16,3-2 0-16,0-2 0 15,6-1 0-15,-3-5 0 16,2 0 0-16,1-5 0 15,3 2 0-15,0-2 0 16,0-3 0-16,0-2 0 16,0-4 0-1,0-1 0-15,0 1 0 16,0-1 0-16,0-9 0 16,-1-3 0-16,-2-4-8 15,0-4-20-15,-6-2 28 16,-3 0 0-16</inkml:trace>
  <inkml:trace contextRef="#ctx0" brushRef="#br0" timeOffset="83392.986">11352 6138 576 0,'-6'-16'272'0,"0"-5"-216"0,3 19-28 15,-3-6-8-15,3 2 0 0,0-4-12 16,-6-1 4-16,-3 6-8 31,0 0 0-31,-3-3 0 16,1 8 0-16,-1-3-4 0,0 8 4 15,-3-2-4-15,3 2 0 16,-3 1 0-16,3 4 4 16,-3-2-4-16,7 3 0 15,-1-1 0-15,3 6 0 0,0 3 0 16,3 2 4-16,3-5-4 15,0 2 0-15,3 3 0 16,0 1 0-16,3 1 0 16,3 1 0-16,6 3 0 15,0-4 0-15,2-1 0 16,7-1 0-16,3-3 4 0,0 1-4 16,0-3 0-16,0-3 0 15,2 3 0-15,-2-8 0 16,3-3 0-1,-3-2 0-15,0-3 0 16,2-8 0-16,-2-8 0 16,-3-5 0-16,0-3 0 15,-6-3 0-15,0 4 0 16,-6-6 0-16,-6-3 0 16,-3 0 0-16,-3 3 0 15,-9 0 0-15,-3 2 0 0,-9-2 0 16,0 0 0-16,-6 5 0 15,-2 3 0-15,2 5 0 16,3 3 0-16,0 5 0 0,0 8-4 16,4 5 4-16,5 9-24 15,3-1-24-15,6 3 48 16,6 2 0-16</inkml:trace>
  <inkml:trace contextRef="#ctx0" brushRef="#br0" timeOffset="83699.464">11417 6384 876 0,'-6'0'116'0,"6"0"-104"0,0 0-4 0,0 0-4 15,0 0 0-15,6 3-4 16,3 0 0-16,3 2 0 15,0 0 0-15,3 1 0 0,3-1 4 16,0 0-4-16,2 3 0 16,1-3 0-16,0 1 0 15,-3-4 0-15,0 1 0 16,0-3 0-16,0 0 0 0,-7 0-4 16,1 0 4-16,-3-3-12 15,-6 3-28-15,-3 0 40 16,0-2 0-16</inkml:trace>
  <inkml:trace contextRef="#ctx0" brushRef="#br0" timeOffset="84524.339">11873 5797 512 0,'0'5'272'0,"-6"-7"-208"0,3 2-12 32,0 2-32-32,0 1 0 15,-3 2-8-15,-3 3 0 0,3 3-4 16,-3 5 4-16,0 0-8 16,3 2 4-16,-3 1-4 15,6 10 4-15,-6 2-4 16,6 6 0-16,-3 0-4 15,3-2 0-15,0-3 4 16,3-1-4-16,0 6 0 0,6 0 0 16,3 1 0-16,0 1 0 15,0 1 0-15,0-6 4 16,3 1-4-16,0-4 0 0,6 4 0 16,-3-3 0-16,3-6 0 15,-1-2 0-15,1 0 0 31,0-6 0-31,0-2 0 16,0 0 0-16,-3-3 0 16,-3-2 0-16,0-6 0 0,-1 3-4 15,-2-3-4-15,-3 1-12 16,0-6 20-16,-6 2 0 16</inkml:trace>
  <inkml:trace contextRef="#ctx0" brushRef="#br0" timeOffset="89658.449">12188 6474 184 0,'0'-2'96'0,"-3"-1"-24"0,3 3 0 0,0 0 16 15,0 0 0-15,0 0 40 16,0 0-16-16,0 0-56 15,0 0-24-15,0 0-12 0,0 0-4 16,-3-5 0-16,3-1-4 16,-3-4-4-16,3-1 0 0,0-2-4 31,0-3-4-31,0-2 0 16,0 2 4-16,0-11-4 15,3 1 0-15,0-9 0 16,0 6 0-16,0-2 0 0,-3-4 0 15,0 1 0-15,0 2 0 16,0 3 0-16,0 3 0 16,0 2 0-16,0 3 0 15,0 5 0-15,0 2 0 0,0 1 0 32,0 5 0-32,0 3 0 0,0 2 0 0,3 3 0 15,0 3 0-15,0 8 0 16,0 7 0-16,3-2 0 15,0 5 0-15,0 3 4 16,3 0-4-16,0 2 0 16,0-2 0-16,3 2 0 15,0-2 0-15,2 0 0 0,1 0 0 16,6-3 0-16,-6-2 0 16,3-4 0-16,0-1 0 15,0-9 4-15,-1-5-4 0,1 0 0 31,0-11 0-31,-3 3 0 16,0 1 0-16,0-7 0 16,-3-2 0-16,0 1 0 15,0-7 0-15,-7 1 0 0,7 3 0 16,-6-1 0-16,0-5 0 16,0 9 0-16,-3-1 0 15,0 5 0-15,0 0 0 0,-3 1 0 16,3 2 0-16,0 3 0 15,0 2 0-15,0 3 0 16,0 3 0-16,0 2 0 16,0 3 0-16,0 2 0 15,0 4 0-15,0-1 0 16,0 5 0-16,3 1 0 16,0-1 0-16,0 1 0 15,0 0 0 1,0-1 0-16,0-2 0 15,3 0 0-15,-1-3 0 16,1 0 0-16,0-2 0 16,0-1 0-16,0 1 0 0,0-6-4 15,0 1 4-15,-3-4-56 16,0-2-132-16,-3 0 188 16,0 0 8-16</inkml:trace>
  <inkml:trace contextRef="#ctx0" brushRef="#br0" timeOffset="90228.872">12769 5686 736 0,'-6'-27'200'0,"0"38"-176"0,6-8 0 15,0-3-12-15,0 5-4 16,0 3-4-16,0 0-4 0,3 2 4 16,0 4-4-16,3 2 4 15,3 2-4-15,-4 1 4 16,-2 2-4-16,0 3 0 15,0-1 0-15,0-4 4 0,0-1-4 16,0-4 0-16,0-1 0 16,3-5 0-16,0-3 0 15,6-5 0-15,-3-5 0 16,3-3 0-16,-3-5 0 16,3-1 0-16,0 1 0 15,3 0 0 1,-4 2 0-16,1 1 0 15,0 2 0-15,0 5 0 16,0 6 0-16,0 5 0 16,0 5 0-16,0 0 0 0,3 6 0 15,-6-1 0-15,0 3 0 16,-1 6 0-16,1-3 0 16,-3 5 0-16,3-8 0 0,-6 0 0 15,3-2 0 1,-6-1 0-16,3-5 0 0,-3 1-4 15,3-4 0-15,-3 3-36 16,3-2-44-16,-3 8 84 16,-3-4 0-16</inkml:trace>
  <inkml:trace contextRef="#ctx0" brushRef="#br0" timeOffset="91393.195">8974 6263 608 0,'-3'0'264'0,"0"-6"-228"0,3 6-12 16,0 0-4-16,0 0-4 0,0-2-12 15,0-1 4-15,0 3-4 32,3 0 0-32,-3 3 4 15,3-1-4-15,-3 4 0 16,3 2 0-16,0 0-4 16,0 2 4-16,-3 3-4 0,3-2 4 15,-3 0-4-15,3-4 0 16,0-1 4-16,-1-1-4 0,1-2 0 15,0-3 0-15,0 0 0 16,0-3 0-16,3-2 0 16,0-1 0-16,0 1 0 15,0-3 0-15,0 0 0 16,3 0 0-16,0 0 0 16,0 0 0-16,-3 3 0 0,0 0 0 15,0 0 0-15,3 2 0 16,-3 3 0-16,0 0 0 15,0 3 0-15,0-1 0 16,2 4 0-16,-2 1 0 16,3 1 0-16,0 6 0 15,0-4 0 1,0 1 0-16,0-1 0 16,0 1 0-16,0 0 0 15,0-1 0-15,-3-2 0 16,0 0 0-16,0-3 0 15,-3 1 0-15,0-4 0 16,0 1 0-16,0-3-4 16,3 0 0-16,-3-3-52 0,0 1-100 0,0-1 156 15,-1 0 0-15</inkml:trace>
  <inkml:trace contextRef="#ctx0" brushRef="#br0" timeOffset="93246.506">13120 5665 568 0,'0'-8'276'0,"-6"0"-204"16,6 8-32-16,0 0-24 15,0 0 0 1,0-3-4-16,0 3-4 16,3-2-4-16,0 4-4 15,3-2 0-15,0 0 4 16,3 3-4-16,3 5 0 0,-1 0 0 16,1 0 0-16,3 5 0 15,0-3 4-15,0 4-4 16,3 2 0-16,-3 2 0 15,0 3 0-15,-3 3 0 16,2 3 0-16,4 2 0 16,-6 2 0-1,0 4 0-15,0 2 0 16,0 0 0-16,-3 3 0 16,0-6 0-16,-3 3 0 15,-6 3 0-15,-3 5 0 16,0 0 0-16,-3 0 0 0,0 5 0 15,-3 0 4-15,0-2-4 16,0 2 0-16,-3-5 0 16,0-5 0-16,0-3 0 15,0 0 0-15,1-5 0 16,-1-3 0-16,3-3 0 16,0-2 0-16,0 0 0 15,0-8 0-15,0-3 0 0,3-3 0 16,3-2-4-16,0 0 0 0,0-5-44 15,0-3-48-15,3 0 92 16,-6 3 4-16</inkml:trace>
  <inkml:trace contextRef="#ctx0" brushRef="#br0" timeOffset="93962.353">13766 6443 656 0,'0'-3'252'0,"-3"0"-224"16,3 3-4-16,0 0-12 15,0 3 0-15,0 0 0 16,0 5-4-16,0 5-4 0,3 8 0 31,0-3 0-31,0 6-4 0,0 3 0 16,0 2 4-16,0 0-4 15,0-3 0-15,0-2 0 16,0 0 0-16,-1-3 0 16,1 0 4-16,0 1-4 15,-3-1 0-15,0-3 0 16,0-5 0-16,0 1 0 0,0-4 0 16,0-2-4-16,0-3 4 15,0 1-8-15,0 2-12 16,-3 0 16-16,0 2 4 15</inkml:trace>
  <inkml:trace contextRef="#ctx0" brushRef="#br0" timeOffset="96761.032">14090 5940 816 0,'-18'-11'144'0,"15"-10"-132"16,0 18 4-16,0 1-4 16,3 2-4-16,-3-3-8 15,3 3 4-15,-3 3-4 16,3 5 0-16,-3 5 4 15,3 13-4-15,-3 4 0 16,0 7 0-16,3 0 4 0,-3 2-4 0,3 4 0 16,0 4 0-16,3-4 0 15,3-4 0-15,3-2 4 16,3-5-4-16,0-8 0 16,6-6 0-16,3-4 0 15,3-12 0-15,5-7 0 16,1-11 0-16,0-2 0 0,0-6 0 15,-1-11 0-15,-5 1 0 16,-3-3 0-16,-3-3 0 16,-6-5 0-16,-9 3 0 15,-3 0 0-15,-6-1 0 32,-3 4 0-32,-6 4 0 15,0 6 0-15,-3 3 0 0,0 7 0 16,1 3 0-16,-4 8 0 15,0 3 0-15,3 13 0 16,0 5 0-16,3 3 0 16,3 3 0-16,7 4 0 15,2 4 0-15,6 2 0 16,-1 0 0-16,7 0 0 0,3 0 0 16,3-2 0-16,3-3 0 0,3-3 0 15,0-3 0-15,0-2 0 16,-1-3 0-16,7-2 0 15,-3-3 0-15,-3 0 0 16,0-3-4-16,-3-2-32 31,-4-9-68-31,1-4 104 0,0-6 0 16</inkml:trace>
  <inkml:trace contextRef="#ctx0" brushRef="#br0" timeOffset="97346.052">14465 5620 800 0,'-3'0'156'16,"-12"0"-136"-16,15 2 0 0,0 1-12 15,3 0 0-15,-3-1-8 0,3 9 4 16,3-1-4-16,0 4 0 15,0 2 0-15,3 5 4 16,3 3-4-16,3 2 0 16,0 3 0-16,3 3 0 15,-1 5 0-15,1 3 0 16,0-1 4-16,3 6-4 0,-6 3 0 16,0-6 0-16,-3 6 0 15,-3 2 0-15,-3 3 0 16,-3-3 0-16,-3 6 0 15,-3-6 0-15,-3 3 0 16,-6 3 0-16,0-9 0 16,0-4 0-1,0-1 0-15,-3-8 0 0,3-5 0 16,0-5 0-16,3-3 0 16,0-5 0-16,0-2-4 15,4-7 0-15,2 1-156 16,3-5-616-16,3-14 768 15,2-4 8-15</inkml:trace>
  <inkml:trace contextRef="#ctx0" brushRef="#br0" timeOffset="98261.717">15197 5876 760 0,'-6'-5'188'0,"6"0"-168"15,0 5 4-15,0-3-16 16,0 1 4-16,3 2-12 15,3 0 4-15,6 2-4 16,3 1 4-16,6 2-4 0,6 3 0 16,3 0 0-16,-1 3 0 0,1 2 0 15,0 0 4-15,0 8-4 16,-1-2 0-16,4 2 0 16,0 0 0-16,0-2 0 15,-4-6 0-15,1-3 0 16,-6 1 0-16,0 0 0 0,-3-4 0 15,-4 1 0-15,-2-2 0 16,-3-1 0-16,-3 0 0 16,0 1 0-16,-3-4 0 15,-3 1 0-15,0 2 0 16,-3 3 0-16,-3 0 0 31,-3 5 0-31,-6 0 0 0,-3 1 0 16,-6-4 0-16,1 6 0 15,-4 0 0-15,0 3 0 16,-3-1 0-16,-3 3 0 16,1 6 0-16,-4-3 0 15,0 2 0-15,3-2 0 16,1 0 0-16,2-1 0 0,3-1 0 16,3 4 0-16,0-7 0 15,1 2 0-15,2-8 0 0,3 0 0 31,3-2 0-31,0-1 0 16,3-4 0-16,3-1 0 16,0 3-4-16,0-3-12 15,0-2-24-15,3-1 40 16,3-2 0-16</inkml:trace>
  <inkml:trace contextRef="#ctx0" brushRef="#br0" timeOffset="103443.531">16251 5810 680 0,'3'-16'236'0,"-9"8"-208"0,6 8-4 16,0 0-16-16,0 0 4 15,0 0-4-15,0 0-4 16,0 0 0-16,0 3 0 15,3 5 0-15,0 5-4 0,-3 3 4 16,3 11-4-16,0 2 0 16,0 2 4-16,0 4-4 15,-3-1 0-15,3 9 0 32,0-9 0-32,0 0 0 15,0 1 0-15,0 4 0 16,0-4 0-16,0 2 4 15,0-3-4-15,-3 1 0 0,0-4 0 16,0-1 0-16,0-4 0 16,3 3 0-16,-3-5 0 15,0 2 0-15,0-7 0 16,3-1 0-16,-3 1 0 16,3-3 0-16,3-6 0 15,0 1 0-15,2-3 0 16,4-3 0-16,3 0 0 15,3 3 0-15,3-5 0 16,0 2 0-16,0-7 0 16,8 2 0-16,-2 0 0 15,6-3 0-15,0-2 0 16,-1 2 0-16,1-7 0 16,-6 2 0-16,0 0 0 0,2-3 0 0,-5 0-4 15,0-2-4-15,0 0-12 31,-6-3 20-31,-3 0 0 0</inkml:trace>
  <inkml:trace contextRef="#ctx0" brushRef="#br0" timeOffset="103823.116">16260 6276 856 0,'-3'-5'124'0,"12"-1"-104"0,-9 6-8 15,6-2-8-15,6-1-4 16,3 0 4-16,5 1-4 15,7 2 0-15,6-6 0 0,3 4 0 16,-1-1 0-16,4 1 0 16,-3-1 0-1,0 0 0-15,-1-2 0 0,-5 0 0 16,0-1 0 0,-6 1-4-16,-4 0-8 15,-5-1-84-15,-6 1-316 16,-6-3 412-16,-6-2 0 15</inkml:trace>
  <inkml:trace contextRef="#ctx0" brushRef="#br0" timeOffset="104142.939">16159 5903 808 0,'-18'-13'152'0,"3"7"-128"0,15 6-4 16,0 0-16-16,0 0 0 16,0-2 0-16,6 2 0 15,6 2-4-15,9 1 0 0,2 0 0 32,7-1 0-32,12-2 0 15,0 0 0-15,2 0 4 0,4-2-4 0,-1-1 0 16,4-2 0-16,-6-1 0 15,-7 1 0-15,-2 0 0 0,-3-3 0 16,-6 3-4-16,-1-3 4 16,-11 2-24-16,-3 1-36 15,-9 10 60-15,-3-2 0 32</inkml:trace>
  <inkml:trace contextRef="#ctx0" brushRef="#br0" timeOffset="111493.678">16933 6853 688 0,'0'-6'232'0,"0"-2"-200"16,0 6-8-1,0-3-8-15,3-1-4 0,0-2-8 16,3 0 0-16,-1-8-4 16,4-5 4-16,0-8-4 15,3-3 0-15,0-2 0 16,0 2 4-16,0 1-4 15,-3-4 0-15,0 3 0 16,-3 3 0-16,0 3 0 16,-3-1 0-16,0 4 0 0,0 4 0 15,0 6 0-15,-3 0 0 16,0 5 0-16,3 2 0 16,0 6 0-16,-3 3 0 0,3 2 0 31,-3 3 0-31,0 3 0 0,0 2 0 15,3 0 0-15,-3 6 0 0,2 2 0 16,1 0 0-16,3 3 0 16,0-3 4-16,0 3-4 15,0 0 0-15,3 2 0 16,-3-5 0-16,3 1 0 16,0-4 0-16,0 1 0 0,6-6 0 15,-3 0 0-15,-3-2 0 31,3-3 0-31,-3-3 0 16,2 0 0-16,1-5 0 16,0 0 0-16,3-8 0 0,0-2 0 15,0-6 0 1,0-3 0-16,-3 1 0 0,0-1 0 16,-1-5 0-16,1 1 0 15,-3-1 0-15,0 3 0 16,-3-1 0-16,0 4 0 15,0 2 0-15,-3 0 0 0,0 3 0 16,0 0 0-16,-3 2 0 16,0-2 0-16,0 5 0 0,0 0 0 15,0 3 0-15,0-1 0 16,0 4 0-16,0-1 0 16,0 3 0-16,3 3 0 15,-3 2 0 1,3 0 0-16,0 3 0 15,0 0 0 1,0 5 0-16,0 1 0 0,0-1 0 16,0 3 0-16,0 0 0 15,3 2 0-15,0-2 0 16,0 3 0-16,3-6 0 16,0 3 0-16,2 0 0 15,1-6 0-15,0-2 0 0,0-3 0 16,0 1 0-16,0-6 0 15,-3 2 0-15,3-2-4 16,0 6-4-16,-3-6 8 16,0 2 0-16</inkml:trace>
  <inkml:trace contextRef="#ctx0" brushRef="#br0" timeOffset="113097.161">17576 6202 616 0,'-3'-3'264'0,"3"-10"-220"0,-3 10-12 15,3 1-20 1,-3-1 0-16,3 3-4 16,0 0-4-16,0 3 0 15,0 2 0-15,0 3 0 16,6 2 0-16,-3 1-4 16,-1 5 4-16,-2 2-4 15,3 4 4-15,-3-1-4 16,3 3 0-16,0-6 4 15,-3-2-4-15,3-3 0 16,0-2 0-16,0-9 0 0,0-2 0 16,9-2 0-16,-6-6 0 0,3 0 0 15,0-3 0-15,0 3 0 16,0-2 0-16,0 2 0 16,0 0 0-16,-3 3 0 15,0-1 0-15,0 4 0 16,0 2 0-16,0 2 0 15,-1 1 0-15,1 5 0 0,0 3 0 16,0 2 0-16,0 0 0 16,-3 3 0-16,0 0 0 15,0-3 0-15,0 0 0 16,0-2 0 0,0-1 0-16,3 1 0 15,-3-3 0-15,0 0-4 16,0 0 0-16,0-6-72 15,-3 1-244-15,0-3 312 16,-3-3 8-16</inkml:trace>
  <inkml:trace contextRef="#ctx0" brushRef="#br0" timeOffset="114478.955">17998 5839 560 0,'-6'-13'280'0,"3"3"-204"16,3 10-36-16,0 0-20 15,0 0 0-15,-3 0-16 16,0 2 4-16,0 1-4 31,3 5-4-31,0 5 4 0,0 0-4 0,3 0 0 16,3 3 0-1,0 8 4-15,3 3-4 16,0-1 0-16,3 6 0 16,0 0 0-16,3-3 0 15,6 0 0-15,-7-3 4 16,7 1-4-16,0-1 0 0,0 1 0 0,0-4 0 16,0 1 0-16,-1-3 0 15,-2-2 0-15,0-3 0 16,0 0 0-16,0-8 0 15,0-3 0-15,-3-2 0 16,0-3 0-16,-1-3 0 16,1-2 0-1,-3-3 0-15,3-6 0 16,-3-1 0-16,3-4 0 16,-3-5 0-16,0-5 0 15,0-5 0-15,-1-6 0 16,1 3 0-16,-3-5 0 15,-3-3 0-15,0 0 0 16,-3 5 0-16,-3 6 0 0,0-3 0 16,-3 2 0-1,-3 6 0-15,0 5 0 16,-3 3 0-16,3 8 0 16,-2 0 0-16,-1 5 0 15,3 5 0-15,-3 3-4 16,0 3-4-16,3 2-108 0,0 3-452 0,9 0 568 15,9 0 0-15</inkml:trace>
  <inkml:trace contextRef="#ctx0" brushRef="#br0" timeOffset="114923.053">18900 5509 680 0,'-3'-29'236'0,"-3"15"-204"15,6 14-8-15,0 0-12 16,-3 0 0-16,-3 3-8 0,0 8 0 0,-6 2 0 16,0 3 0-16,0-3-4 15,4 8 0-15,-1-5 0 31,3 0 4-31,3 0-4 16,3 2 0-16,3-5 0 16,3 1 0-1,6-1 4-15,-1 0-4 16,1 0 0-16,0 3 0 16,0-3 0-16,-3 1 0 15,0-1 0-15,-3 3 4 0,-3 0-4 16,-3 2 0-16,-6 1 0 15,0-1 0-15,-6 3 0 16,-3-5 0-16,0-3 0 0,-2 1 0 16,2-4 0-16,0 1 0 15,6-6 0-15,0 0-4 32,3-2-16-32,0 0-44 15,6-1 64-15,3-2 0 0</inkml:trace>
  <inkml:trace contextRef="#ctx0" brushRef="#br0" timeOffset="115452.076">19391 5704 624 0,'-6'-29'260'0,"6"5"-216"0,-3 22-16 0,-3-1-12 32,0 6 0-32,0-3-8 0,0 5 0 15,-3 3-4-15,1 3 0 16,-1 5-4-16,0 2 0 15,0 3 4-15,0 6-4 16,-3 2 4-16,0 3-4 16,3 10 0-16,-3 0 0 15,3 3 0-15,-3 3 4 0,6-6-4 16,0-2 0-16,0 2 0 16,3 6 0-16,3-3 0 15,9 0 0-15,0 0 0 16,3-3 0-1,3 3 0-15,3-3 0 0,3 1 0 16,-3-4 0-16,0 1 0 0,-1-8 0 0,1 0 0 31,0-9 0-31,0-1 0 16,-3-4 0-16,0-2 0 16,3-5 0-16,-6-1 0 15,-1 1 0-15,1-1-4 16,-3 1-4-16,-3-1 8 15,-6 6 0-15</inkml:trace>
  <inkml:trace contextRef="#ctx0" brushRef="#br0" timeOffset="117026.007">19799 6107 576 0,'-3'-3'272'0,"-3"6"-208"15,3-6-28-15,-3 0-16 16,3-2 0-16,0 0-12 0,3-1 0 16,-6 4-4-16,6 2 0 15,-6 0-4-15,3 2 4 16,-6-2-4-16,0 3 0 16,0 0 4-16,-2 5-4 0,2 0 0 15,0 5 0-15,0 0 0 16,0 3 0-16,3 0 0 15,0-3 0-15,6 3 0 16,0-3 0-16,9 3 0 16,0 0 0-16,3 2 0 15,0 1 4-15,2-3-4 16,4 2 0-16,3-4 0 16,0-4 0-1,3-2 0-15,0-3 0 0,-1-5 0 16,1-2 0-16,3-4 0 15,-3-4 0-15,0-1 0 16,-4-2 0-16,1-8 0 16,-3 0 0-16,-3-3 0 15,-6 0 0-15,-3 0 0 16,-6-5 0-16,-3-3 0 0,-6 6 0 16,-6 2 0-16,-6 3 0 15,-3 2 0-15,-2 4 0 16,-1 1 0-16,-3 6 0 15,0 0 0-15,4 6 0 16,2-3 0-16,0 10 0 16,3 5-4-1,9 9-4-15,-3-3-76 16,6 0-276-16,9 2 352 16,3-2 8-16</inkml:trace>
  <inkml:trace contextRef="#ctx0" brushRef="#br0" timeOffset="117325.166">19963 6345 856 0,'0'5'124'0,"23"0"-104"0,-20-5-8 0,3 0-8 16,3 0 0-16,6 0-4 15,3 0 0-15,3 0 0 16,0-2 4-16,5-1-4 0,-2 0 0 15,6 3 0-15,-3-2 0 16,0 2 0-16,-1-3 0 16,1 0 0-16,-3 1 0 15,-3-1 0-15,-3 0 0 16,-3 1 0-16,-4-1 0 16,4 1-4-1,-6 2-8-15,-6 0 12 16,0 0 0-16</inkml:trace>
  <inkml:trace contextRef="#ctx0" brushRef="#br0" timeOffset="118846.611">20332 6310 736 0,'-6'-2'200'0,"0"-1"-176"16,3 3-4-16,0 0-12 0,0 3 0 15,0-1 0 1,3 6-4-16,0 0 0 15,0 5-4-15,0 1 0 16,6 4 4-16,0 1-4 0,3-1 0 0,3 1 4 16,2-1-4-16,7 6 0 15,-3-5 0-15,3-4 0 16,0-9 0-16,3-6 0 16,-1-3 4-16,4-5-4 15,0-8 0-15,-3-5 0 16,-3-5 0-1,0-1 0-15,-10 1 0 16,-5 2 0-16,-6-3 0 16,-9 4 0-16,-8-1 0 15,-4 5 0-15,-6 6 0 16,-6 8 0-16,0 2 0 16,1 3 0-16,2 5 0 15,3 6-4-15,6 8 4 0,6 4-60 16,15 1-156-16,6-3 216 15,6-5 0-15</inkml:trace>
  <inkml:trace contextRef="#ctx0" brushRef="#br0" timeOffset="119511.781">20850 6413 820 0,'-6'-7'144'0,"6"12"-136"16,-3-3 4-16,0 4 0 15,3 2 0-15,-3 5-12 16,6 11 4-16,0 2-4 15,0 3 0 1,0 3 0-16,3 0 4 16,-3-3-4-16,-1-3 0 15,1-4 0-15,3-4 0 0,-3-2-16 16,0-3-8-16,0-5 24 16,3-16 0-16</inkml:trace>
  <inkml:trace contextRef="#ctx0" brushRef="#br0" timeOffset="120097.509">21067 6032 728 0,'-15'-34'204'0,"-9"13"-176"0,24 21-4 16,0 0-12-16,-3 0 0 15,3 0-12-15,0 8 4 16,0 5-4-1,0 11 0-15,3-3 4 16,0 6-4-16,3-1 0 16,0 0 4-16,0 1-4 15,6-3 0-15,-3 0 0 16,3-3 0-16,0-3 4 16,3-5-4-16,-1-2 0 0,1-8 0 15,3-3 0-15,3-8 0 16,0-3 0-16,-3-7 0 15,0-6 0-15,-7-8 0 0,-2-2 0 16,-9 2 0-16,-3 0 0 16,-6 3 0-16,-5 0 0 15,-4 0 0-15,-6 5 0 16,0 6 0-16,-3 4 0 0,3 4 0 16,1 4 0-16,2 4 0 15,0 4 0-15,6 4 0 16,6 2 0-16,0 5 0 15,6 3 0-15,6 5 0 16,3 3 0-16,3-3 0 16,3 0 0-1,3 0 0-15,6 0 0 16,0 1 0-16,-1-4 0 16,1-5 0-16,3 3 0 15,0-5 0-15,-3-9-4 16,3 1-12-16,-4-8 16 15,1-3 0-15</inkml:trace>
  <inkml:trace contextRef="#ctx0" brushRef="#br0" timeOffset="120497.906">21362 5612 672 0,'0'-3'240'0,"-6"-5"-204"0,0 6-12 16,6 2-4-16,0 2-8 0,0-2-8 16,9 3 0-16,-4 0-4 15,4 4 0-15,0 1 4 16,3 6-4-16,0-1 0 15,0 0 4-15,3 6-4 16,6 4 0-16,0 7 0 16,2 4 0-16,4 0 0 15,0 11 0-15,0 6 0 16,-3 1 0-16,-1 4 0 0,1 0 4 0,-3 4-4 31,-3 4 0-31,0-1 0 16,-3 4 0-16,-3-7 0 15,-4 1 0-15,1-2 0 16,-9-9 0-16,-9-3-4 16,1-2 4-16,-4-5-28 15,-6-3-32-15,-3-2 60 0,-12-6 0 16</inkml:trace>
  <inkml:trace contextRef="#ctx0" brushRef="#br0" timeOffset="177573.832">1598 7702 736 0,'-15'-8'200'16,"6"11"-176"-16,9-3-4 16,-3 0-8-16,3 2-4 0,0 6-4 15,0 6 4 1,0 1-8-16,0 12 4 15,0 10-4-15,0 13 4 0,3 6-4 16,3 5 0-16,-6-1 0 16,3 1 0-16,0 5 0 15,0-2 0-15,3-6 0 16,-6-5 0 0,3-11-8-16,3-7-12 0,-6-9-228 15,3-13-480-15,3-10 716 0,0-8 12 16</inkml:trace>
  <inkml:trace contextRef="#ctx0" brushRef="#br0" timeOffset="178018.677">1461 7792 908 0,'-6'-13'96'0,"3"0"-88"16,3 10-4-16,0-2 0 15,3-3-4-15,3 0 0 16,9 2 0-16,-3 1 0 16,9 0 0-16,6 2 0 0,8 3 0 15,-2 0 0-15,6 3 0 16,2 5 0-16,4 0 0 16,-3 2 0-16,-1 6 4 0,-2 5-4 15,-3 8 0-15,-3 6 0 16,-1 2 0-16,-5 0 0 15,-6 3 0-15,-3 5 0 16,-3-3 0 0,-6 0 0-16,-6-2 0 15,0 2 0-15,-6-2 0 16,-9 0 0-16,-6-3 0 16,-21-6 0-1,-3-12 0-15,4-8 0 16,-7-9 0-16,6-2 0 15,4-8 0-15,2 3 0 16,3-6 0-16,6 1 0 16,7-1-4-16,11-2-40 15,0 0-88-15,12 2 128 0,8-2 4 16</inkml:trace>
  <inkml:trace contextRef="#ctx0" brushRef="#br0" timeOffset="178551.433">2220 8215 852 0,'-12'-8'128'0,"15"16"-120"0,-3-8 0 15,3 0 4-15,3 3-4 16,3 2-8-16,0 1 4 15,6-1-4-15,0 3 0 16,9 0 0-16,-7 0 0 0,7-3 0 16,6 0 4-16,-6-5-4 15,0 0 0-15,-1-5 0 16,-5-3 0-16,-3-5 0 16,0-6 0-1,-15-10 0 1,-6 3 0-16,-3-3 0 15,-6 7 0-15,-3 4 0 0,-5 5 0 16,-1 5 0-16,-9 8 0 16,3 2 0-16,-2 4 0 15,-1 4 0-15,3 6 0 0,6 5 0 32,3 6 0-32,4-3 0 15,8 2 0-15,-3 3 0 16,9 3 0-16,6 2 0 15,9 1 0-15,3-4 0 0,8-1 0 16,4-4 0-16,6 3 0 16,12-8 0-16,-4-5 0 15,4-5 0-15,2-6 0 16,1-5 0 0,0-3 0-16,-1-5 0 0,-5-5 0 0,3 0-4 15,-13-3 0-15,1-2 4 16,0 2 0-16</inkml:trace>
  <inkml:trace contextRef="#ctx0" brushRef="#br0" timeOffset="180336.372">3116 7845 728 0,'-18'-27'204'0,"-3"1"-176"15,15 18-4-15,-5-5-8 16,-4 0-8-16,-3-9-4 16,0 1-4-16,0-3 4 15,0 1-4-15,-3 4 0 16,4 3 4 0,2 6-4-16,0 4 0 15,3 12 0-15,3 7 0 0,3 8 0 0,-3 8 0 31,9 6 0-31,9 15 0 16,-3 5 0-16,6 12 0 16,6-1 0-16,0-3 4 0,2 3-4 15,4 11 0 1,3 18 0-16,-6-7 0 16,0-14 0-16,-6-3 0 15,-4-13-4-15,-2-10 0 16,-6-6-68-16,-6-15-264 15,-9-11 336-15,-8-30 0 16</inkml:trace>
  <inkml:trace contextRef="#ctx0" brushRef="#br0" timeOffset="180537.263">2747 8334 912 0,'-3'-8'96'0,"27"3"-92"15,-18 2 0-15,6 1 0 16,12-1-4-16,5 3 0 0,10 0 0 0,0 0 0 16,-4 0 0-1,4 0 0-15,0 0 0 0,-1 0-4 16,1 0 0-16,-6 3-48 16,-3-6-60-16,2-2 112 15,-2-3 0-15</inkml:trace>
  <inkml:trace contextRef="#ctx0" brushRef="#br0" timeOffset="180664.999">3426 8170 868 0,'-6'6'120'0,"12"7"-108"0,-3-8 0 15,-3 3-12-15,3 0 4 16,0 3-4-16,-3-1 0 16,3 1-12-1,0-3-8-15,-1 0 20 16,4-6 0-16</inkml:trace>
  <inkml:trace contextRef="#ctx0" brushRef="#br0" timeOffset="180813.819">3476 7766 920 0,'-21'-27'92'0,"-5"3"-88"0,20 19 0 0,0 0-4 16,-3-1 0-16,3 1-12 31,0 0-12-31,6 5 24 15,3 5 0-15</inkml:trace>
  <inkml:trace contextRef="#ctx0" brushRef="#br0" timeOffset="181360.639">3652 8168 844 0,'-6'-11'132'0,"9"3"-116"0,-3 8-4 15,0 0-8 1,-3 3 0-16,3 2-4 0,0 6 0 0,0-1 4 15,0 3-4-15,3 1 4 16,0 2-4-16,0-1 0 16,0-1 0-16,0-1 0 15,-3-2 0-15,3-4 4 32,-3-1-4-32,0-4 0 15,0-2 0-15,6-8 0 0,-6-5 0 16,3-5 0-16,3-6 0 15,3 0 0-15,2 0 0 16,1-2 0-16,6-1 0 16,0 4 0-16,3 4 0 15,0 3 0-15,3 6 0 0,-1 4 0 16,1 9 0-16,0 2 0 16,-3 3 0-16,0 8 0 15,-3 5 0-15,-4 0 0 16,1 6 0-16,-3-3 0 0,-3-3 0 15,-3-3 0-15,-3-4 0 16,0-1-8-16,0-3-16 31,0-4 24-31,3-6 0 0</inkml:trace>
  <inkml:trace contextRef="#ctx0" brushRef="#br0" timeOffset="181962.114">4307 8070 904 0,'3'2'96'0,"12"9"-84"0,-13-8-8 16,4-1 0-16,3 4-4 0,6-1 0 15,0 0 0-15,6 0 4 16,0 1-4-16,3-1 0 16,-1-2 0-1,4-3 0-15,-3-3 0 0,0-5 0 0,-3-2 0 31,-3-9 0-31,-4-5 0 0,-2 0 0 0,-6 1 0 16,-6-1 0-16,-9 3 0 16,-6 5 0-16,-5 2-4 15,-7 7 4-15,-3 7 0 32,-6 5 0-32,1 5 0 0,2 4 0 15,3 4 0-15,6 6 4 16,3 2-4-16,7 4 0 15,5 1 0-15,6 4 0 16,6-4 0-16,3 1 0 16,6-3 0-16,2 0 0 15,4-2 0-15,0-3 0 0,3-3 0 16,3-5 0 0,6-6 0-1,17-10 0-15,-2-5 0 16,2-3-4-16,1-3-16 15,0 1 20-15,5-9 0 16</inkml:trace>
  <inkml:trace contextRef="#ctx0" brushRef="#br0" timeOffset="183780.513">6078 8591 816 0,'-12'8'144'0,"9"-5"-120"0,3-3-4 15,0 0-12-15,0 0-4 0,0-6 0 16,0 1-4-16,3-3 0 16,0-5 0-16,3-6 0 15,0-7 4-15,3-3-4 16,2-3 0-16,1-8 0 15,-3-2 0 1,3-6 0-16,-3-2 0 16,0-3 0-16,3-2 0 15,-3-1 0-15,0 6 0 0,0 7 0 16,0 4 0-16,-3 10 0 16,0 2 0-1,0 6 0-15,-1 5 0 0,-2 8 0 16,0 6 0-16,0 10 0 0,0 7 0 15,0 9 0-15,0 5 0 16,0 14 0 0,0-4 0-16,0 4 0 15,0-1 0-15,0 6 0 16,0 2 0-16,3 0 0 0,0 0 0 16,3-7 0-1,3-4 0-15,3-4 0 16,6-3 0-16,-1-9 0 15,4-4 0 1,9-22 0-16,0-15 0 16,2-9 0-1,-5-7 0-15,0-6 0 16,0-7 0-16,-6-6 0 0,-7 5 0 0,-2 0 0 16,-6 1 0-16,-3 2 0 15,-3 5 0-15,0 8 0 16,-3 3 0-16,0 3 0 15,0 5 0 1,0 5 0-16,-3 5 0 0,3 6 0 16,-3 8 0-16,3 4 0 15,-3 9 0-15,3 3 0 16,0 5 0-16,3 2 0 16,3 3 0-16,0-2 0 15,0 2 0-15,3-3 0 16,3 3 0-16,0-5 0 0,0-3 0 15,3-2 0-15,-1-3 0 16,1 0 0-16,0-3 0 0,0-3 0 16,3-4 0-16,-3-1-20 31,0-2-36-31,0-3 56 16,-3-8 0-16</inkml:trace>
  <inkml:trace contextRef="#ctx0" brushRef="#br0" timeOffset="184395.992">6905 7387 820 0,'-3'-8'144'0,"0"8"-124"0,3 0 0 0,0 0-16 16,0 3 0-16,0 2-4 0,0 3 4 16,0 3-4-16,0 2 4 15,0 3-4-15,0 0 0 16,0 2 0-16,0 1 0 16,0 2 0-16,0 3 4 15,0-1-4-15,0 1 0 16,0 0 0-16,3 0 0 0,0 2 0 31,0-4 0-31,0 1 0 16,0-1 0-16,0-1 0 15,3-3 0-15,3 1 0 0,3-3 0 16,3 2 0-16,2-5 0 16,1 1 0-1,0-9 0-15,6 0 0 0,-3-5 0 16,3-2 0-16,-1-4 0 15,1-4 0-15,-3 4 0 16,0-2-4-16,-3 0 4 16,-3 1-132-16,-3 1-620 15,-6 1 752-15,-3-6 0 16</inkml:trace>
  <inkml:trace contextRef="#ctx0" brushRef="#br0" timeOffset="186728.287">7396 8033 836 0,'-6'0'136'0,"3"2"-124"0,3-2 0 16,0 0-4-16,3 0 0 15,0 0-4-15,3 0-4 16,3 0 4-16,3 0-4 16,3 0 0-16,3 0 0 15,0 0 0-15,5 3 0 16,-5 0 4-16,0-1-4 0,0 1 0 16,0 2 0-1,-3-2 0-15,-3 2 0 16,0-2-4-16,-1-3 4 0,-2 0-12 15,0-3-8-15,-3-2 20 16,0-3 0-16</inkml:trace>
  <inkml:trace contextRef="#ctx0" brushRef="#br0" timeOffset="187075.491">7360 8252 876 0,'-3'0'116'0,"9"3"-104"0,-6-3-4 16,0 0-4-16,3 0 0 16,6 0-4-16,0 0 0 15,6 0 0-15,3 3 4 0,3-3-4 16,3 0 0-16,5 0 0 15,-5 0 0 1,6-3 0-16,-3 0 0 16,0 1 0-16,-4-1 0 15,-2 0 0-15,0 1 0 16,-3-1 0-16,-3 0 0 0,0 3-4 16,-3 0 4-1,-4-2-44-15,-2-1-60 0,0 3 104 16,-3 0 0-16</inkml:trace>
  <inkml:trace contextRef="#ctx0" brushRef="#br0" timeOffset="188130.646">8363 7416 800 0,'-5'-10'156'0,"-4"2"-136"16,9 8 0-16,0 0-12 0,0 0 0 0,0 0-8 31,0 0 4-31,0 0-4 16,0 2 0-16,0 4 0 15,0 4 4-15,0 3-4 0,3 3 0 16,-3 3 0-16,3 5 0 16,0 5 0-1,0 3 0-15,-1-3 0 0,1 0 4 16,3 0-4-16,0-3 0 15,0 3 0-15,0-5 0 16,3-3 0-16,-3-2 0 16,0-1-4-16,0-4 4 15,-3-1-24 1,0-3-24-16,0-4 48 0,-3-1 4 0</inkml:trace>
  <inkml:trace contextRef="#ctx0" brushRef="#br0" timeOffset="188502.447">8105 8017 908 0,'-18'-3'96'0,"27"3"-88"0,-9 0-4 15,0 0-4 1,6 0 4-16,8 0-4 0,7-2 0 16,6-1 0-16,9-2 0 15,2-3 0-15,7-3 4 16,3 1-4-16,-1-1 0 16,7-2 0-16,-6 2 0 0,-4 1 0 15,-5-1 0-15,-3 3 0 31,-1 0 0-31,-8 0-4 16,-3 3 0-16,-6 0-32 16,-3 2-28-16,-6 3 60 15,-3 3 4-15</inkml:trace>
  <inkml:trace contextRef="#ctx0" brushRef="#br0" timeOffset="189183.271">8649 8255 828 0,'3'3'140'0,"-6"-9"-116"16,6 6-8 0,-3 0-12-16,3 0 0 0,-3 0-4 15,3 3 0-15,-3 0 4 16,0 2-4-16,-3 3 0 15,-3 2 0-15,0 4 0 16,-3 4 0-16,-6 3 4 16,-2 6-4-16,-7 5 0 15,-3 2 0-15,0 8 0 0,0-7 0 16,-2 2 0-16,-4-8 0 16,3 3 0-16,-3-9 0 15,7-4 0-15,-1-8 0 16,6-4 0-1,3-4 0-15,3-8 0 16,3-3 0-16,6-5 0 0,0-1 0 0,3-1 0 16,3-1 0-16,3 2 0 15,0 4 0-15,3 2 0 16,0 5 0-16,6 3 0 16,0 6 0-16,0-1 0 15,3 3 0-15,0 0 0 16,3 2 0-1,3 11 0-15,2-7 0 16,7 4 0-16,0 1 0 0,0-3 0 16,2-1 0-16,-2 1 0 15,0 0 0-15,0-3 0 16,5-5 0-16,-2 3 0 16,-3-8 0-16,3-1 0 15,-7-2 0-15,1-2 0 0,0-6 0 16,-3 5 0-16,-3-5 0 15,2-2 0-15,-5-1 0 16,-3 3 0-16,0-8 0 31,-6-2-4-31,-3-1 0 0,-3 1-100 32,0-1-440-32,-6 1 544 15,-9-4 8-15</inkml:trace>
  <inkml:trace contextRef="#ctx0" brushRef="#br0" timeOffset="193500.029">9387 7379 560 0,'-6'-2'276'0,"-2"4"-220"0,5-2-24 16,0 3-8-16,0 0-8 15,0 2-4-15,0 0-4 16,-3 3 0-16,3 5-4 16,-3 3 0-1,3 5 4-15,-3 3-4 16,3 5-4-16,0 3 0 15,3 0 4-15,-3-3-4 16,3 3 0-16,0-1 0 16,0 6 4-16,0 3-4 15,0 2 0-15,0 1 0 16,3 2 0-16,3-6 0 0,3 1 0 0,0 5 0 16,0-5 0-16,0-1 0 15,-1-4 0-15,1-3 0 16,0-1 0-16,0-4 0 15,-3-3 0-15,0-3-4 16,0-3-8-16,0-2 12 31,6-3 0-31</inkml:trace>
  <inkml:trace contextRef="#ctx0" brushRef="#br0" timeOffset="194351.513">9837 8218 808 0,'3'-3'152'0,"-6"9"-128"0,3-4-4 0,0-2-12 16,0-2-4-16,0-4 0 16,3-7-4-16,0-5 0 15,3-4 0-15,3-7 0 32,0-5 0-32,0-6 0 15,-1-2 0-15,1-3 0 0,0 0 0 16,-3 0 0-16,0-8 0 15,-3 5 0-15,0 6 0 16,-3 5 0-16,0 3 0 0,0 7 0 16,0 6 0-16,0 5 0 31,0 8 0-31,0 8 0 0,0 11 0 0,0 7 0 16,0 6 0-16,0 0 0 15,3 8 0 1,3 21 4-16,3-3-4 31,0-3 0-31,3-4 0 16,3-4 0-16,3-4 0 15,5-1 0-15,-2-13 0 0,0-5 0 16,0-8 0-16,0-8 0 16,3-5 0-16,-1-11 0 15,-2-8 0-15,3-7 0 16,-6 1 0-16,0 1 0 15,0-2 0-15,-7-4 0 16,-5-5 0-16,0 3 0 0,-6 6 0 16,0 2 0-1,-3 5 0-15,3-3 0 16,0 9 0-16,0 2 0 16,0 5 0-16,0 3 0 15,0 8 0-15,0 3 0 16,-3 5 0-16,3 5 0 15,0 6 0-15,3 2 0 16,0 0 0-16,0 3 0 16,0 2 0-16,3 6 0 0,0 2 0 15,3 6 0-15,0-3 0 16,3-5 0-16,3 0 0 16,3-1 0-16,0-4 0 15,-1-3 0-15,-2-3 0 0,0-3 0 16,-6-4 0-16,3-1 0 0,0-8-4 15,0-2-20-15,6-3-36 16,-3-3 60-16,2-2 0 16</inkml:trace>
  <inkml:trace contextRef="#ctx0" brushRef="#br0" timeOffset="194783.124">10783 8022 880 0,'-15'-2'112'0,"9"4"-100"0,9-2-4 16,-6 0-4-16,1 3 0 16,2 2-4-16,5 3 0 15,1 0 0-15,0 3 0 0,3 4 0 16,0-1 0-16,3-1 0 31,3 0 4-31,0 0-4 0,3-2 0 0,0 0 0 16,-1-9 0-16,-2 1 0 15,0-14 0-15,3 1 0 16,-6-4 0-16,0-1 0 16,-3-4 0-16,-3-5 0 15,-3-2 0-15,-6 2 0 16,-6-3 0-1,-3 6 0-15,-6 3 0 16,-6 5 0-16,-2 5 0 16,-1 8 0-16,3 8 0 15,0 5 0-15,3 3-4 0,6 5-28 16,3 11-52-16,15 2 84 16,3 0 0-16</inkml:trace>
  <inkml:trace contextRef="#ctx0" brushRef="#br0" timeOffset="195668.162">11492 7967 792 0,'-9'-8'164'0,"-6"2"-140"0,15 6 0 32,-3-2-16-32,3 2-4 0,0 0-4 15,0-3 4 1,12-2-4 0,0-1 4-16,6 1-4 15,2 0 0-15,4 2 0 16,0 3 0-16,3 0 0 15,3 0 0-15,-4 0 0 16,1-2 0-16,0-1 0 0,-3-2 0 16,0-1 0-1,-4 1-4-15,-2 0-4 16,-3 2-24-16,-3 3 32 16,0 8 0-16</inkml:trace>
  <inkml:trace contextRef="#ctx0" brushRef="#br0" timeOffset="196061.212">12364 7726 728 0,'-9'-45'204'0,"-6"8"-176"16,9 24-4-16,-3-3-8 15,0 2-8-15,0 4-4 16,3-1 0 0,3 3-4-16,0 3 4 15,3 5-4-15,0 8 0 0,0 8 0 16,3 5 0-16,3 6 0 15,-3 2 0-15,6 8 4 16,-3 5-4-16,3 6 0 16,-3 2 0-16,3-2 0 15,-3-1 0-15,3-2 0 0,0 0 0 16,0-8 0-16,0-5 0 16,-3-6-4-16,2-2-8 15,-2-11 12-15,3-5 4 16</inkml:trace>
  <inkml:trace contextRef="#ctx0" brushRef="#br0" timeOffset="196298.905">12554 7943 920 0,'0'-13'92'0,"3"13"-88"0,0-3 0 15,0 0-4-15,6 1 4 0,3-1-4 16,3-2 0-16,6 2 0 16,3 0 0-16,2 1 0 0,-2-1 0 15,3 0 0-15,-3 1 0 16,0-3-4-16,-1 2 4 16,-5-2-76-16,3-1-300 31,0 4 376-31,-3 2 0 0</inkml:trace>
  <inkml:trace contextRef="#ctx0" brushRef="#br0" timeOffset="196784.908">13313 7728 908 0,'-3'-15'96'0,"-6"20"-88"16,9-5-4-16,0 0 0 16,-3 0-4-16,0 5 0 0,-3 6 0 0,-5 2 4 31,-4 3-4-31,-3 8 0 0,-6 5 0 16,0 3 0-16,3-3 0 15,-2-6 0-15,-1-1 0 0,3-9 0 16,3-8 0-16,3-5 0 15,3-8 0-15,6 0 0 16,3-2 0 0,0 2 0-16,3-3 0 0,3 6 0 15,3 0 0-15,6 5 0 16,0 0 0-16,6 5 0 16,3 3 0-16,0 2 0 0,2 4 0 15,4 1 0-15,0 1 0 16,6 0 0-16,-6-3 0 31,5 1 0-31,-2-4 0 0,0-2 0 16,0-2 0-16,-4-1 0 15,-2-3 0-15,0 1-4 16,-9-3-4-16,-3 3 8 16,-6-1 0-16</inkml:trace>
  <inkml:trace contextRef="#ctx0" brushRef="#br0" timeOffset="197270.451">12075 7281 720 0,'-15'0'212'0,"3"6"-188"15,6-4 0-15,0 4-12 16,-3 4 0-16,-2 6-12 16,-1 8 4-16,0 8 0 0,0 7 0 0,0 1-4 15,3 5 0-15,3 5 0 32,3-5 4-32,0 5-4 15,3 14 0-15,3-3 0 16,6 10 0-16,0-2 0 15,3-3 0-15,0-2 0 16,3-9 0-16,2 3 0 16,4-7 0-16,3-4 0 0,6 1 0 15,0-11-4-15,8-3-8 16,1-4 12-16,3-9 0 16</inkml:trace>
  <inkml:trace contextRef="#ctx0" brushRef="#br0" timeOffset="197903.184">13492 7247 680 0,'9'-13'236'0,"-15"15"-204"15,6-4-8-15,0 2-16 16,0 2 4-16,0 4-4 16,6 2-4-16,0 2 0 0,6 11 0 15,3 6-4-15,2 7 0 16,4 11 0-16,3 8 4 15,3 5-4-15,0 0 0 16,-4 1 4-16,-2 7-4 0,-6 3 0 16,-6-1 0-16,-3 7 0 15,-3-4 4-15,-6-5-4 16,-6-2 0-16,0 2 0 16,-3-3 0-16,-3-5 0 15,3-2 0-15,1-11 0 16,-1-8 0-16,0-3 0 0,0-7 0 15,3-6-4-15,3-2 0 16,3-9-64-16,0-5-272 16,3-5 340-16,0-7 0 15</inkml:trace>
  <inkml:trace contextRef="#ctx0" brushRef="#br0" timeOffset="198853.979">14126 8385 844 0,'-12'-11'132'0,"9"-5"-112"16,3 14-4-16,0-4-12 0,0-2 0 15,0-2-4-15,3-6 0 16,0-13 0-1,3-3 0-15,0-5 0 16,0-8 0-16,0-8 0 16,3 3 0-16,0 5 0 0,-3 0 0 0,-3 5 0 15,-1 6 0-15,1 2 0 16,-3 6 0-16,3 2 0 31,-3 13 0-31,0 6 0 0,0 7 0 0,0 12 0 16,0 15 0-16,3 3 0 15,0 10 0-15,3 6 0 16,3 2 4 0,12 3-4-1,3-11 0-15,0-2 0 16,0-11 0 0,-1-8 0-16,1-8 0 15,6-10 0-15,0-11 0 16,-1-13 0-16,-2-6 0 0,0-10 0 15,-6-5 0-15,-3 2 0 16,-3-2 0-16,-3 5 0 16,-4 5 0-1,1 0 0-15,-3 3 0 0,-3 3 0 16,-3 2 0-16,3 8 0 0,-3 6 0 16,0 2 0-1,0 5 0-15,3 6 0 16,0 2 0-16,3 8 0 15,0 8 0-15,3 11 0 16,3 0 0-16,-3 0 0 16,3 2 0-16,0 6 0 15,-3-9 0-15,3 1 0 16,-1-5 0-16,4-1 0 0,0-5 0 16,3 0 0-16,0-7 0 15,0-4 0-15,0-5 0 16,0 1-16-1,-4-4-32-15,4 4 44 0,9-6 4 16</inkml:trace>
  <inkml:trace contextRef="#ctx0" brushRef="#br0" timeOffset="199490.406">15078 8128 472 0,'-12'-19'248'0,"6"17"-232"16,3 2 0-16,3 0-32 0,0 0 0 15,-3 2 16-15,3 1 0 16</inkml:trace>
  <inkml:trace contextRef="#ctx0" brushRef="#br0" timeOffset="200351.973">15040 8020 256 0,'-3'-8'136'0,"-3"5"-56"0,6 3 0 16,0 0 8-16,0 0 8 15,0 0 8-15,0 0-40 0,0 0-32 16,0 0-4-16,0 0-16 16,0 0 0-16,0 0 0 15,0 0-4-15,0 0-4 16,0 0-4-16,-3 0 0 16,3 0 4-16,-3 3-4 0,0 2 0 15,3 0 4-15,0 3-4 16,0 0 0-16,0 8 0 15,3 0 0 1,0 2 0-16,0 1 0 16,3 2 0-16,0 0 0 15,0-2 0-15,-1-1 0 0,1 1 0 16,0-1 0-16,-3-5 0 16,3 1 0-16,-3-4 0 15,0 1 0-15,0-6 0 0,-3 0-12 16,-3-2-12-16,-3-6 24 31,-3 1 0-31</inkml:trace>
  <inkml:trace contextRef="#ctx0" brushRef="#br0" timeOffset="203932.938">14926 7546 576 0,'-23'-27'276'0,"8"14"-224"16,12 11-24-16,0-1-4 0,0-2-4 16,0 2-4-1,0 0-8-15,0-2-4 16,3 5 4-16,-3-3-8 16,3 3 0-16,0 0 0 15,0 0 4-15,0 3-4 16,0 2 0-16,0 1 0 0,3 4 4 15,0 6-4 1,0 8 0-16,0 2 0 0,0 3 0 16,0 1 0-16,0-4 0 15,0 6 0-15,0-6 0 16,3 3 0-16,0-5 0 16,0 0 4-1,0 0-4-15,0 0 0 16,-1-6 0-16,1-2 0 0,-3-3 0 0,0-2 0 31,0-3 0-31,0 0 0 16,0-3 0-16,0 0 0 0,0 1 0 15,0-4 0-15,-3 1 0 16,0-1 0-16,0-2 0 0,3 0 0 16,0-2 0-1,0-1 0-15,0-2 0 0,6 0 0 16,-3-3 0-16,3 0 0 15,0 0 0-15,3 0 0 16,0-3 0-16,3 3 0 16,-1 0 0-16,4 0 0 0,-3 1 0 31,0-1 0-31,0-3 0 0,0 6 0 0,-3-1 0 16,0 4 0-1,0-1 0-15,-1 3 0 16,-2 3 0-16,0-1 0 15,0 4 0-15,0-1 0 16,0 6 0-16,0-3 0 16,0-1 0-16,0 4 0 15,0-3 0-15,-3 3 0 16,0-1 0-16,0 1 0 16,0-3 0-16,-3 0 0 15,0-3 0-15,0 0 0 0,0-2 0 16,3-1 0-16,-4 1 0 15,1 0 0-15,-3-1 0 16,0 1 0-16,0-3 0 0,0 0 0 16,0 0 0-16,0 0 0 15,0 0 0-15,0 0 0 16,0-5 0-16,0-1-4 16,-3 1 0-16,1 0-40 15,-4 2-60-15,6 3 104 16,-6 0 0-1</inkml:trace>
  <inkml:trace contextRef="#ctx0" brushRef="#br0" timeOffset="204433.74">15364 7469 728 0,'-3'-16'208'0,"0"8"-188"16,3 8 0-16,0 0-8 15,0 0-4-15,0 0 0 16,3 3-4-16,3 5 0 15,3 3-4-15,3 2 4 16,3 11-4-16,3 5 0 16,-1 0 4-1,4 5-4-15,0-2 0 0,0 5 0 16,-3 5 0-16,3 3 0 16,-6 6 4-16,-1 7-4 15,-5 0 0-15,0 3 0 16,-3-3 0-16,-3-2 0 15,-6 2 0-15,-3 0 0 16,-3 0 0-16,0-2 0 0,-3-9 0 16,1-4 0-16,-4-4 0 15,3-7-4-15,0 0-4 16,0-8-92 0,0 2-404-16,0-2 504 15,6 0 0-15</inkml:trace>
  <inkml:trace contextRef="#ctx0" brushRef="#br0" timeOffset="214747.499">1604 9821 456 0,'9'-10'248'0,"-9"-6"-128"16,0 16-56-16,0 0-20 16,0 0-16-16,0 0-12 15,0 0 0-15,0 0-8 16,0 0 4-16,0 0-12 0,0 0 4 0,0 0-4 31,0 3 0-31,0-1 4 0,0 6-4 0,0 3 0 16,0-1 0-16,0 9 0 15,0-3 0-15,0 5 0 16,0 5 0-16,0 3 4 16,0 0-4-16,6 1 0 15,-6-4 0-15,3-2 0 16,3 0 0-16,-6 2 0 0,3-2 0 15,0 2 0-15,0-4 0 16,3-1-4-16,-6-5 0 16,3-1-52-16,0-4-96 15,-3-3 152 1,0-3 0-16</inkml:trace>
  <inkml:trace contextRef="#ctx0" brushRef="#br0" timeOffset="-214116.365">1348 9588 640 0,'-15'8'256'0,"0"16"-220"0,9-21-8 16,3 5-12-16,-9 5 0 0,4 3-8 31,5 5 0-31,-9 6-4 16,9 2-4-16,-12 2 4 0,0 4-4 15,6 10 0-15,0 0 4 16,3 0-4-16,3 5 0 16,3 3 0-16,9-3 0 15,-6-2 0-15,12-1 0 0,0-2 0 16,3-2 0-16,3-4 0 15,-4-2 0-15,4-7-12 16,3-7-12-16,0-4 24 16,0-11 0-16</inkml:trace>
  <inkml:trace contextRef="#ctx0" brushRef="#br0" timeOffset="-213731.566">1777 9660 720 0,'12'-13'212'0,"11"15"-192"15,-20-2-4-15,0 3-4 16,6 5 0-16,3 3-4 15,6 10-4-15,-3-3 0 16,0 3 0-16,6 1-4 0,-1-1 4 16,-5 0-4-16,9 3 0 15,-6 7 4-15,0 1-4 16,-3 3 0-16,-3 2 0 0,-3 2 0 16,-3 1 0-16,-6 2 0 15,-3 1 4-15,0 2-4 31,-9-6 0-31,0 1 0 16,0-6 0-16,3 1 0 16,-3-6 0-16,6-5-4 15,-3-3 0-15,3-5-84 0,3-3-360 0,3-2 448 16,0-6 0-16</inkml:trace>
  <inkml:trace contextRef="#ctx0" brushRef="#br0" timeOffset="-203800.741">11685 8993 648 0,'6'-24'256'0,"36"-2"-256"0,-24 26 0 15,11 3-4-15,7 7 4 16,18 3 0-16,8 6 0 16,19 2 0-16,14 8 0 0,3 3 0 31,12-6 0-31,12 1 4 16,6-6-4-16,6-5 8 15,15-6 0-15,0-7 12 16,9-8-4-16,8-3-8 0,-5 0 0 15,3-3-8-15,-1 3 4 0,-5 0-4 16,-12 1 0-16,-9-1-4 16,-18 2 0-16,-3 4-12 31,-15-1-4-31,-12 0-4 0,-14-2-16 0,-13 0-36 16,-5-1-52-16,-15-1 128 15,-13-4 0-15</inkml:trace>
  <inkml:trace contextRef="#ctx0" brushRef="#br0" timeOffset="-201427.535">3119 10443 392 0,'-3'3'208'0,"0"5"-120"16,3-8 8 0,0 0-20-16,0 0-24 0,0 0-24 15,0 0-8 1,0 0-4-16,0 0-4 16,0 0 0-16,0 0-4 0,0 0-4 15,3-6 0-15,0 4 0 16,0-4-4-16,0-7 0 15,3-8 0-15,-6-3 0 16,6-10 0-16,0-3 0 16,0-8 0-16,0 0 0 15,0 0 0-15,0 3 0 0,0 2 0 16,0 3 0-16,0 2 0 16,-1 1 0-16,-2 2 0 15,6 6 0-15,-9 2 0 16,3 5 0-16,0 6 0 15,0 3 0-15,0 4 0 0,0 4 0 16,0 4 0-16,3 4 0 16,-6 2 4-16,3 2-4 15,0 9 0-15,0 5 0 16,0 5 0 0,3 2 0-16,0 6 0 15,3 3 0-15,6-3 0 16,-6 3 0-16,6 0 0 15,2-3 0-15,4-6 0 16,0 1 0-16,0-3 0 0,0-5 0 16,0-6 0-16,0-4 0 15,-1-6 0 1,10-27 0 0,-3-7 0-16,-3-14 0 0,0-8 0 15,-4-2 0-15,-2-3 0 16,0 3 0-16,-12 5 0 15,0 3 0-15,0-1 0 16,0 6 0-16,-6 5 0 16,0 6 0-16,0 5 0 15,0 2 0 1,0 9 0-16,-6 7 0 16,6 6 0-16,0 2 0 15,0 3 0-15,0 10 0 16,0 4 0-16,6 7 0 15,-6 5 0-15,3 3 0 16,0 6 0-16,3 2 0 16,0-3 0-16,3 0 0 0,-3 3 0 15,3-5 0-15,-4-6 0 16,1-2 0-16,0 0 0 16,0-8 0-16,0-6 0 0,0-2-12 15,3-5-20-15,3-6 32 16,3-10 0-16</inkml:trace>
  <inkml:trace contextRef="#ctx0" brushRef="#br0" timeOffset="-201058.525">4003 10366 844 0,'3'11'132'0,"-9"18"-112"0,9-26-4 0,-3 2-12 15,3 0 0-15,3 1-4 16,0 2 0-16,6-1 4 16,0 1-4-16,3 6 0 15,2-9 0-15,1 0 0 16,3-2 0-16,-3-1 0 16,3-4 0-16,0-1 0 0,0-5 0 15,-4 0 0-15,1-5 0 0,-3 0 0 16,0-6 0-16,-9 1 0 15,-6-6 0-15,-3-2 0 16,-9 2 0-16,-3 0 0 16,-3 8 0 15,-20 11 0-31,-1 5 0 16,12 5 0-16,3 6 0 15,7 7-12-15,11 1-28 0,6 4 40 16,0 4 0-16</inkml:trace>
  <inkml:trace contextRef="#ctx0" brushRef="#br0" timeOffset="-200341.573">4551 10099 836 0,'-12'-3'136'0,"9"6"-124"0,3-3 0 16,0 0-4-16,6 3 0 16,0-1-4-16,6 1-4 15,3 0 4-15,5-1-4 16,4-2 0-16,0 0 0 15,3 0 0-15,3-2 0 0,2-4 0 16,-5-2 0-16,-3 1 0 16,-3-4 0-16,-3 0 0 15,-1 1-12-15,-8-1-44 16,-9 6-112-16,-3 5 168 16,-6 3 0-16</inkml:trace>
  <inkml:trace contextRef="#ctx0" brushRef="#br0" timeOffset="-200088.443">4586 10343 904 0,'6'0'96'0,"6"15"-84"16,-9-15-8-16,3 0 0 0,6-2-4 15,3-1 4-15,3 0-4 16,3 1 0-16,0-3 0 15,5 2 0-15,-2 0 0 16,0 1 0-16,0-1 0 16,0 3 0-1,-7-3 0-15,-2 1-4 16,0-4 4-16,0 4-32 16,0-1-40-16,0-2 72 0,0-3 0 15</inkml:trace>
  <inkml:trace contextRef="#ctx0" brushRef="#br0" timeOffset="-199221.473">5613 9917 720 0,'-6'-14'212'0,"0"9"-184"16,6 5 0-16,0 0-16 16,0 3 0-16,-3-1-12 31,0 6 4-31,-3 8 0 0,1 11-4 16,-1 4 0-16,-9 6 0 0,0 6 0 15,-6 2 4-15,-3 0-4 16,-3-3 0-16,1-5 0 15,-1-8 0-15,-3-5 0 16,6-8 0 0,0-13 0-16,7-3 0 0,2-11 0 15,3-2 0-15,3-3 0 0,3 3 0 32,3-1 0-32,3 4 0 15,3 2 0-15,6 3 0 16,3 5 0-16,3 5 0 0,2 3 0 15,4 2 0 1,3 6 0-16,0 0 0 0,0 0 0 16,0 5 0-16,2-2 0 0,-2-6 0 15,0 3 0-15,3-6 0 16,-3 1 0-16,2-3 0 16,4 0 0-1,-6-3 0-15,3-2 0 16,-3-3 0-16,-1 0 0 0,-2-3 0 15,-3-2 0-15,-3 0 0 16,-3-3-4-16,-3 2 4 16,-3 1-60-16,-3 0-228 0,-3 2 288 15,-12 0 0-15</inkml:trace>
  <inkml:trace contextRef="#ctx0" brushRef="#br0" timeOffset="-198065.415">6354 10512 784 0,'-11'-3'168'0,"5"1"-140"16,6 2-8-16,-3-6-8 0,3 1-8 16,0-3 0-16,0-3-4 15,0-7 0-15,3-6 0 16,0-5 0-16,2-11 0 0,4-7 0 15,0-14 0-15,3 5 0 32,0 3 0-32,0 0 0 15,-3 9 4-15,-3 4-4 16,0 3 0-16,-3 10 0 16,0 4 0-16,-3 7 0 0,0 8 0 15,0 8 0-15,-3 5 0 16,-3 8 0-16,3 11 0 0,0 8 0 31,3 5 0-31,3 8 0 0,3 0 0 0,3 5 0 16,3-5 0-16,3 0 0 15,2-3 0-15,4-2 0 16,0-8 0-16,3-6 0 16,6-7 0-1,-3-9 0-15,2-10 0 16,1-5 0-16,-6-13 0 0,0-12 0 0,-1-7 0 15,1-8 0-15,-3-2 0 16,0 2 0-16,-6 0 0 16,-3 8 0-16,-3 2 0 15,0 6 0-15,-3 3 0 0,-3 2 0 16,0 8 0-16,-1 6 0 31,-2 4 0-31,0 9 0 16,0 10 0-16,0 11 0 15,3 5 0-15,0 3 0 16,3 5 0-16,6 3 0 16,0-1 0-16,3-2 0 15,0-2 0-15,3-4 0 16,-3-1 0-16,0-7 0 0,-1-4 0 0,4-3 0 16,3-6 0-1,3-18-4 1,3-5-4-16</inkml:trace>
  <inkml:trace contextRef="#ctx0" brushRef="#br0" timeOffset="-197668.985">7146 9456 836 0,'-12'-18'136'0,"9"15"-116"0,3 3-8 16,0 0-4-16,0 0-4 16,0 3-4-16,3 2 4 15,0 6-4-15,0 2 0 16,0 5 0-1,0 3 0-15,3 6 4 16,0-1-4-16,0 3 0 16,0-2 0-16,3-1 0 15,3 1 0-15,-3-1 0 16,3-2 0-16,0-3 0 16,2-2 0-16,4-3 0 15,-3-6 0-15,3-2 0 0,0-2 0 16,0-6-16-16,0 0-32 15,2 0 44-15,-2-8 4 16</inkml:trace>
  <inkml:trace contextRef="#ctx0" brushRef="#br0" timeOffset="-197299.376">7646 10091 908 0,'-6'-5'96'0,"9"2"-88"15,0 1 0-15,0-1-8 16,3-2 4-16,3-1-4 15,3 4 0-15,3-1 0 0,9 0 0 16,-4 1 0-16,4 2 0 16,0 0 0-16,0-3 0 0,0 3 0 15,0-2 0-15,-1-1 0 16,1 0 0-16,-3 1 0 31,3-4 0-31,-6 1-4 16,2 0-12-16,-8-1 16 15,3 4 0-15</inkml:trace>
  <inkml:trace contextRef="#ctx0" brushRef="#br0" timeOffset="-197030.078">7816 9909 836 0,'-9'-11'136'0,"3"19"-116"16,6-5-8-16,-3 2-4 16,3 3-4-16,0 5 0 15,0 6-4-15,3 2 0 16,0 8 0-16,0-5 4 0,3 2-4 0,0-2 0 16,0 0 0-1,0 2 0-15,-3 1 0 0,0-6-4 16,0 0 0-16,0-10-108 15,-3-1-496-15,-3-7 608 16,0-11 0-16</inkml:trace>
  <inkml:trace contextRef="#ctx0" brushRef="#br0" timeOffset="-196362.937">8730 9993 720 0,'-15'-34'212'0,"12"0"-188"0,0 26 0 0,-3-6-4 16,3 6-8-16,-3-2-8 15,3 2-4-15,0 0 4 16,0 0-4-16,0 3 0 15,3 5 0-15,0 2 0 16,0 1 0-16,0 8 4 16,0 4-4-1,3 9 0-15,0 8 0 0,0 0 0 16,0 5 0-16,3 3 0 16,-3-1 0-16,3 1 0 15,0 2 0-15,3-5 0 16,-3-5 0-16,3 0 0 15,-1-3 0-15,1-3 0 16,-3-7 0-16,0-1-4 0,0-4 4 16,3-4-52-16,-3-2-116 15,3-5 168-15,-3-6 0 16</inkml:trace>
  <inkml:trace contextRef="#ctx0" brushRef="#br0" timeOffset="-195300.741">9105 10149 856 0,'-6'-2'124'0,"6"2"-108"0,0 0-4 16,0 0-8-16,3 0 0 0,3 0 0 16,3 0-4-16,2 0 0 15,4 2 0-15,3-2 0 16,0 3 0-16,3-3 0 16,0 0 0-1,-3 0 0-15,-1 3 0 31,-2-3-16-31,-3-3-16 0</inkml:trace>
  <inkml:trace contextRef="#ctx0" brushRef="#br0" timeOffset="-194607.715">9587 10059 648 0,'0'-23'256'0,"3"-17"-224"0,-3 29-8 15,0 1-8-15,0-1 0 16,0-2-8 0,0 2 0-16,0-2-4 15,0 3-4-15,0-1 4 16,0 6-4-16,0-3 0 15,-3 5 0-15,3-2 0 16,0 5 0-16,0 0 0 16,-3 0 0-16,3 0 4 0,0 0-4 15,0 0 0 1,0 0 0-16,0 0 0 16,0 0 0-16,0 2 0 15,0-2 0-15,0 3 0 16,0 2 0-16,-3 6 0 15,0 2 0-15,-3 6 0 16,0 2 4 0,-3 3-4-16,-6 5 0 15,3 0 0-15,-3 0 0 0,0 0 0 16,-2 0 0-16,-1-2 0 16,-3-11 0-16,3 2 0 15,0-10 0-15,3-3 0 16,3-7 0-1,1-1 0-15,2-2 0 0,6-1 0 16,3 1 0-16,3 0 0 16,3 2 0-16,2 1 0 15,7 2 0-15,3 0 0 0,6 2 0 16,3 4 0-16,6-1 0 16,-1 5 0-16,7 1 0 15,-3 0 0-15,-1-4 0 0,1 4 0 16,-3-11 0-16,-3 3 0 15,-4-6 0-15,1 3 0 32,-6-5 0-32,-6-3-12 15,-6-3-32-15,-6-2 44 16,-9-3 0-16</inkml:trace>
  <inkml:trace contextRef="#ctx0" brushRef="#br0" timeOffset="-194222.993">8527 9623 496 0,'-27'-8'264'0,"1"-8"-164"0,20 13-44 16,0 1-20 0,0 2-8-16,0 2-16 15,0 4 0-15,-3 7-8 16,0 13 0-16,0 4-4 16,0 7 0-16,0 0 4 15,-3 8-4-15,3 10 4 0,3 3-4 16,6 6 0-16,0 5 0 15,3-3 0-15,3 0 0 16,6-3 0 0,12 1 0-16,3-3 0 15,6-6 0-15,5-4-4 16,10-4 0-16,0-12-72 16,5-14-260-16,7-11 328 15,-4-10 8-15</inkml:trace>
  <inkml:trace contextRef="#ctx0" brushRef="#br0" timeOffset="-193843.618">9712 9588 852 0,'6'-5'128'0,"35"21"-116"15,-32-13 0-15,6 2-8 16,0 6 4-16,6 4-8 16,0 7 4-16,0 4-4 15,-1 8 0-15,-2-2 0 0,0 5 0 16,-3 8 0-16,0 8 4 0,0 0-4 16,-3 13 0-16,-3-5 0 15,0-3 0-15,-6-2 0 16,0-9 0-16,-3-2 0 15,0-2 0-15,0-9 0 32,-3-5 0-32,0-2 0 0,0-9-4 15,0-2-16-15,0-5-48 16,-6-1 68-16,0-2 0 16</inkml:trace>
  <inkml:trace contextRef="#ctx0" brushRef="#br0" timeOffset="-192183.217">10438 10790 736 0,'3'0'200'0,"-3"-14"-172"0,0 7-4 15,0-7-12-15,0 4 0 16,3-4-8-16,0 1-4 0,3-5 4 15,0-6-4-15,0-5 0 16,6-3 0-16,-3-8 0 16,0-5 0-16,3-10 0 15,-1-3 0-15,1-1 0 16,3-4 0 0,-3 7 0-16,-3 6 0 0,0 2 0 0,-3 9 0 15,0 7 0-15,-3 6 0 16,0 4 0-16,0 7 0 31,-3 4 0-31,0 3 0 16,0 13 0-16,0 3 0 0,0 8 0 15,0 8 0-15,3 8 0 16,0 7 0-16,3 6 0 16,3 0 4-16,6 0-4 15,2-2 0-15,7 2 0 16,0-6 0-16,6-4 0 15,0-9 0-15,-1-5 0 16,1-13 0-16,3-8 0 16,0-10 0-16,-1-14 0 0,1-8 0 0,-6-5 0 15,-3-3 0-15,-4-2 0 16,-2 2 0-16,-6 6 0 16,-3 5 0-16,-3 5 0 15,-3 3 0-15,0 8 0 16,0 10 0-16,-3 6 0 31,3 5 0-31,0 13 0 0,3 3 0 16,3 2 0-16,3 6 0 15,3 0 0-15,0-3 0 16,-1 2 0-16,7-7 0 16,3-3 0-16,-6-5 0 15,3-3 0-15,0-5-4 16,-1-2-16-16,-2-9-44 0,0-10 60 15,-3-11 4-15</inkml:trace>
  <inkml:trace contextRef="#ctx0" brushRef="#br0" timeOffset="-191350.758">11399 9491 844 0,'-11'-8'132'0,"2"8"-116"16,9 0-4-16,-3 0-4 31,3 2-4-31,0 4-4 0,0 2 0 16,0 2 4-16,0 6-4 31,3 24 0-31,0-3 0 15,3-3 0-15,-1 6 0 16,-2-3 4-16,0-5-4 16,3-1 0-16,-3-4 0 0,3-3 0 15,-3-3 0-15,0-3 0 16,0-4 0-16,0-4 0 16,0-5 0-16,0-2 0 15,3-3 0-15,0 0 0 16,3-3 0-16,-3 1 0 0,3-4 0 31,0-1 0-31,0-1 0 0,0 0 0 16,0-3 0-16,-3 3 0 15,0-2 0-15,-1-1 0 16,1 0 0-16,0 3 0 16,-3 3 0-16,0 0 0 15,0 0 0-15,0 2 0 16,0-2 0-16,0 2 0 0,0 0 0 15,0 3 0-15,0-2 0 16,0 2 0-16,0 0 0 16,0 2 0-16,0-2 0 0,0 3 0 15,0-3 0-15,0 3 0 32,0-3 0-32,0 0 0 0,0 0 0 0,3 0 0 15,0 0 0-15,0 2 0 16,0 1 0-16,3 0 0 31,0-1 0-31,0 4 0 16,-1-1 0-16,1 0 0 15,0 3 0-15,-3 3 0 0,3 2 0 16,-3-3 0-16,0-2 0 16,0 6 0-16,0-1 0 0,0 3 0 15,0 2 0-15,0 3 0 16,-3 1 0-16,0-4 0 15,0 3 0-15,0-8 0 16,0-2 0-16,-3-3 0 16,3 0 0-16,-3-3 0 0,0-2 0 15,0 0-8-15,0-3-4 16,-3 0 12-16,-3 2 0 16</inkml:trace>
  <inkml:trace contextRef="#ctx0" brushRef="#br0" timeOffset="-115807.683">1408 11353 600 0,'0'-18'268'0,"0"23"-216"0,0-5-20 16,0 0-20-16,0 0 4 16,0 0-12-16,0 0 4 15,0 0-8 1,0 3 0-16,-3-1 4 16,3 6 0-16,-6 0 0 15,3 8-4-15,-3-3 4 16,6 3 0-16,-9 3-4 15,-3 2 4-15,3 5-4 16,0 6 4-16,0 2-4 16,3 1 0-16,3-3 0 0,-6 5 0 0,9 0 0 15,0 2 0-15,3-2 0 16,3-2 0-16,3-3 0 16,-3 2 0-16,3-2 0 15,0-3 4-15,6 3-4 31,-6-1 0-31,0 1 0 16,6-5 0-16,-7-4 0 0,7-1 0 16,-6-4 0-16,6-5 0 15,0-2 0-15,-3-1 0 16,3-4 0-16,0 2-4 16,0-6-12-16,0 1-36 0,-4-3 52 15,-5-3 0 1</inkml:trace>
  <inkml:trace contextRef="#ctx0" brushRef="#br0" timeOffset="-110503.109">1699 11594 688 0,'-3'-8'232'0,"-12"-2"-196"0,15 10-8 16,-3-3-12-16,0 0-8 0,1 1-4 16,2 2 0-16,0 0-4 15,0 0 0-15,0-3 0 16,2 0 0-16,4 1 0 15,3 2 0-15,6 2 4 0,-3 1-4 16,3 5 0-16,-3 5 0 31,-3 6 0-31,-6 2 0 0,-3 3 0 16,-3 10 4-16,-12 0-4 16,-3 3 0-16,3-5 0 15,0-3 0 1,3-5 0-1,4-8 0-15,5-8 0 16,-3-3 0-16,12-2 0 0,0-1 0 16,5 1 0-1,4 0 0-15,6 2 0 0,0 3 0 16,0-3 0-16,-6 3 0 16,3-2 0-16,-1-1 0 15,4-3 0-15,-6-2 0 16,-3-2-4-16,3-6 4 0,0-8-36 15,0-5-44-15,-6-8 80 16,0-6 0-16</inkml:trace>
  <inkml:trace contextRef="#ctx0" brushRef="#br0" timeOffset="-110167.315">1920 11279 908 0,'0'3'96'0,"11"31"-88"16,-8-26-4-16,6 0-4 16,9 3 4-16,0 5-4 15,6 2 0-15,3 1 0 16,-1 2 0-16,4 5 0 0,-6 9 4 16,0 2-4-16,-6 8 0 15,-3 5 0-15,-1 3 0 16,-8 2 0-16,-6-4 0 15,-6-1 0-15,-2 5 0 0,-7-2 0 16,3-5 0-16,0-3 0 31,0-8 0-31,0-5 0 16,3-6 0-16,0-5 0 16,3-2 0-16,6-8-36 15,0-9-96-15,0-2 132 16,3-5 0-16</inkml:trace>
  <inkml:trace contextRef="#ctx0" brushRef="#br0" timeOffset="-109498.218">3598 11507 560 0,'0'-16'276'0,"0"5"-200"0,0 9-36 16,0-1-20-16,0 3 0 0,0 3-8 16,0 5-4-16,-6 7-4 15,-3 15 0-15,-3 1-4 16,-8 9 0-16,-1 2 0 31,-3 1 4-31,-6-4-4 16,-5-2 0-16,-4-2 0 0,-6-6 0 15,1-3 0-15,5-7 0 16,3-9 0-16,0-10 0 16,13-2 0-16,-1-6 0 15,9-3 0-15,6-2 0 16,3-5 0-16,6 4 0 15,6 1 0-15,0 5 0 16,6 0 0-16,6 6 0 0,5 4 0 16,4 1 0-16,0 5 0 15,3 0 0-15,-6 5 0 16,2-2 0-16,10 4 0 16,-3-1 0-16,-3-4 0 15,5-2 0-15,-2-3 0 16,-3-2 0-16,0-3 0 0,2-3 0 0,-2-2 0 15,-3-3 0-15,-3-2-4 16,-3 2 0-16,-4 0-124 16,-2 0-544-16,-9 5 672 15,-6-2 0-15</inkml:trace>
  <inkml:trace contextRef="#ctx0" brushRef="#br0" timeOffset="-108196.036">4048 11626 624 0,'-6'-13'260'0,"-6"-3"-220"16,9 10-12-16,3-2-16 0,-6-2 4 31,6-1-8-31,6 1 0 0,-3-4-4 16,3 1 4-16,0 3-8 15,0 2 4-15,0 0-4 16,6 0 0-16,-6 0 0 16,5 3 0-16,1-1 0 15,-3 4 0-15,3 2 0 16,-3 0 4-16,6 5-4 0,0 0 0 0,0 3 4 16,3 3-4-16,-1 2 0 15,1 0 0-15,3 3 0 16,3-3 0-1,-3 1 0-15,3-6 4 0,2-3-4 16,1-5 0-16,3-5 0 31,0-6 0-31,-4-2 0 0,-2-1 0 16,0-7-4-16,-6 8 0 16,-9-5-36-16,-3 4-36 15,-6 1 76-15,-6 0 0 16</inkml:trace>
  <inkml:trace contextRef="#ctx0" brushRef="#br0" timeOffset="-107794.517">4033 11941 880 0,'-15'-14'112'0,"12"-4"-104"0,6 10 0 0,0-8-4 16,9 5-4-16,0-10 0 15,3 0 0-15,2 3 0 16,4 2 4-16,0 3-4 16,0 2 0-16,0 3 0 15,0 3 0-15,-1 2 0 0,1 6 4 16,0 2-4-16,3 6 0 15,-3 2 0-15,0 5 0 16,-1 1 4-16,-2-1-4 0,6-2 0 31,-3-3 0-31,6-2 0 16,0 0 0-16,-1-6 0 0,7-8 0 0,-6-2 0 16,0-6-4-16,-4-7-28 15,-2-3-52-15,-3-6 84 16,-9 1 0-1</inkml:trace>
  <inkml:trace contextRef="#ctx0" brushRef="#br0" timeOffset="-107455.079">4887 11451 904 0,'6'-26'96'0,"0"-6"-84"16,-6 24-8-16,0 0 0 0,3-3-4 31,0 6 0-31,0 5 0 0,0 5 0 16,0 9 4-16,0 2-4 31,0 5 0-31,0 5 0 16,0 11 0-16,0 3 0 15,0 2 0-15,0 1 0 16,0-4 0-16,0 4 0 0,3-9 0 16,-3-2 0-16,0-3 0 15,0-3 0-15,2-4 0 16,-2-1-4-16,3-5-4 0,-3-9 8 31,3 1 0-31</inkml:trace>
  <inkml:trace contextRef="#ctx0" brushRef="#br0" timeOffset="-59302.027">6203 11509 664 0,'-18'-10'248'0,"6"-1"-212"16,12 11-12-16,0 0-8 16,-3-2-4-1,3-1-8-15,0 0 0 16,0 1 0-16,6 2-4 16,3-3 4-16,3 0-4 15,6 1 4-15,2-1-4 0,1-2 0 16,6-1 0-16,3 1 0 15,5 3 0 1,1-4 0-16,0 1 0 0,0 0 0 16,-1 2 0-16,1-2 0 15,3-1 0-15,-7 4 0 16,-2-4 0-16,-3 1 0 16,-3-3 0-16,-3 3 0 0,-3 0 0 15,-7-1-8-15,-2 4-16 16,-3-1-244-16,-3 3-448 0,-6 3 716 15,-3-1 12-15</inkml:trace>
  <inkml:trace contextRef="#ctx0" brushRef="#br0" timeOffset="-58948.489">6313 11665 688 0,'-6'-5'232'0,"0"-3"-196"0,6 8-12 0,0 0-8 16,0 0-4-16,0-2-8 16,3 2-4-16,3 0 4 15,3 0 0-15,6 0-4 16,-4 0 0-16,4 0 0 0,3 2 0 31,0 1 0-31,6 0 0 16,3-3 0-16,-1-3 0 15,4-2 0-15,3-3 0 0,3 0 0 16,-7 0 0-16,-5 0-4 16,-3 3-8-16,-3 2-100 15,-9 3-388-15,-3 0 500 16,-3 0 0-16</inkml:trace>
  <inkml:trace contextRef="#ctx0" brushRef="#br0" timeOffset="-58548.731">6881 11208 880 0,'0'-24'112'0,"9"16"-100"0,-6 5-4 0,0 1-8 15,6-1 4-15,3 0-4 16,6 3 0-16,3 3 4 16,5 2-4-16,4 3 0 0,6 3 0 15,-6 7 0-15,-1 6 0 16,-2-3 0 0,-3 3 0-1,-3 3 0-15,-6-4 4 0,-6 4-4 16,-6 2 0-16,-6 3 0 15,-9 2 0-15,-3 3 0 16,-6 0 0-16,-3-2 0 16,-3-4 0-16,1-2 0 15,2-5 0-15,0-3 0 16,0-2 0-16,6-6 0 0,4-2 0 16,2-1 0-1,3-4-4-15,3-1-16 0,3-2-28 16,3 2 48-16,0-2 0 15</inkml:trace>
  <inkml:trace contextRef="#ctx0" brushRef="#br0" timeOffset="-55026.752">9712 11322 624 0,'-21'-19'264'0,"-6"16"-228"0,21 1-8 0,0-1-12 15,0-5 0-15,0 3-8 16,-3 0-4-16,1-1 0 0,-4 1 0 16,-3 0 0-16,0 2-4 15,-3 0 4-15,-6 9-4 16,3-6 4-16,1 5-4 0,-1 0 0 15,0 1 0-15,-3 4 0 32,3 3 0-32,0 3 0 0,4 3 4 0,-1-1-4 15,3 1 0-15,3 5 0 16,6-1 0-16,-3 4 0 16,9 5 0-16,0-1 0 15,9 6 0-15,0-5 0 16,3 0 0-1,3-6 0 1,0 1 0-16,5 2 4 0,4-11-4 16,3 4 0-16,3-7 0 0,-1-1 0 15,1-4 0-15,9-2 0 16,-6-2 0-16,-1-6 0 16,1-3 0-16,-3-5 0 15,0-3 0 1,-1-7 0-16,4-6 0 0,-9-2 0 0,-3-9 0 15,-3 3 0-15,-6 3 0 16,-1-5 0-16,-2 0 0 16,-9-1 0-16,-9-2 0 15,-5 8 0-15,-7 0 0 16,-9-3 0-16,-9 8 0 16,4 6 0-1,-1 2 0-15,3 3 0 16,3 5 0-16,4 2-4 15,5 12-4-15,3 2-64 16,9 2-252-16,6 4 324 16,3 1 8-16</inkml:trace>
  <inkml:trace contextRef="#ctx0" brushRef="#br0" timeOffset="-54779.106">9798 11716 872 0,'3'8'116'0,"15"2"-100"16,-15-7-8-16,0-3-4 16,6 3 0-16,3-3-4 0,3 2 0 15,2-2 0-15,4 0 0 16,0 0 0-16,3 0 0 16,0-2 0-16,3 2 0 15,-1-3 0-15,-2 0 0 16,-3 1 0-16,9-1-8 31,3-8-152-15,-7-2-548-16</inkml:trace>
  <inkml:trace contextRef="#ctx0" brushRef="#br0" timeOffset="-54374.099">10384 11168 776 0,'-8'-11'176'0,"-1"11"-160"0,6 0 0 16,-3 3-4-16,3 2-4 15,-3 6-4-15,3 10 0 16,-3 0-4-16,3 14 4 16,0-4-4-16,3-1 4 0,0 1-4 15,0 6 0-15,3 3 0 16,3 2 4-16,0-2-4 16,3 5 0-16,3-5 0 15,2-1 0-15,1-2 0 16,0-2 0-16,0-3 0 15,0-6-4-15,0 1-4 0,6-4-20 16,-3-9 28-16,2-4 0 31</inkml:trace>
  <inkml:trace contextRef="#ctx0" brushRef="#br0" timeOffset="-53675.427">10789 11827 908 0,'-12'-19'96'0,"33"-20"-88"0,-21 28-4 16,3-5 0-16,0-5-4 16,3-5 0-16,3-9 0 15,0 6 0-15,0-3 0 0,0-5 0 16,0-5 0-16,-3 2 0 15,0 1 0-15,0 2 4 16,-3 2-4-16,-3 3 0 16,0 9 0-1,0 4 0-15,0 8 0 16,0 4 0-16,0 9 0 31,0 9 0-31,0 7 0 0,3 3 0 16,0 1 0-16,3 4 0 15,-1-2 0-15,4 2 0 16,6 3 0-16,3 1 0 16,-3-1 0-16,3 0 0 15,0-5 0-15,3-6 0 16,-1-2 0-16,4-5 0 0,0-6 0 16,0-8 0-16,0-5 0 15,5-5 0 1,-2-8 0-16,0 0 0 15,-6-8 0-15,0-6 0 16,-3-4 0-16,-4 1 0 16,-2 4 0-16,-3 2 0 15,0 9 0-15,-3 4 0 16,-3 3 0-16,0 6 0 16,0 4 0-16,0 12 0 15,0 1 0-15,3 9 0 16,0 6 0-16,3 1 0 0,0-2 0 15,3 6 0-15,0-3 0 16,5 0 0-16,-2-1 0 0,0 1 0 16,3-3 0-16,0 1 0 15,0-9 0-15,3-3 0 16,-4-2 0-16,1-2 0 16,0-4 0-16,-3 1 0 15,-3-3 0-15,0 3-48 16,-3-1-152-1,-3 3 200-15,-21-2 0 16</inkml:trace>
  <inkml:trace contextRef="#ctx0" brushRef="#br0" timeOffset="-50383.288">11804 11430 440 0,'-21'-13'232'0,"21"10"-72"16,-6 3-80-16,3 0-60 0,3 3 0 15,3-1-8-15,-6 4-4 16,6 2 0-16,0 0-4 0,0 2 4 16,6 1-4-16,-3 2 0 31,3 0 4-31,-3 0-4 16,3 3-4-16,-3 3 4 15,0-1 0-15,0-2-4 0,0 0 0 16,9 0 0-1,-3-3 0-15,0-5-4 16,2-3-4-16,-2-2 8 16,3-6 0-16</inkml:trace>
  <inkml:trace contextRef="#ctx0" brushRef="#br0" timeOffset="-49928.547">11920 10980 728 0,'-6'-13'208'0,"3"5"-184"0,3 8 0 0,0 0-16 15,0 0 0-15,0 0-8 16,3 3 4-16,3 2-4 16,6 3 4-16,0 5-4 0,6 6 4 15,3 2-4-15,3 3 0 16,-1 5 4-16,1 8-4 16,6 0 0-16,-3 3 4 15,0 4-4-15,-4-4 0 16,-2 0 0-16,0-3 0 0,-3 3 0 31,-3-1 0-31,-3 1 0 16,-3 0 0-16,-3-1 0 15,-3 1 4-15,-3 2-4 16,-3-2 0-16,-3 0 0 16,0-11 0-16,-3-3-4 15,0-5 4-15,0-5-8 0,0-5-16 0,3-6 24 16,6-13 0-16</inkml:trace>
  <inkml:trace contextRef="#ctx0" brushRef="#br0" timeOffset="-49165.269">12584 11213 784 0,'0'-3'168'0,"-3"6"-148"0,3-3 0 0,0 0-12 16,3-3 0-16,6 1-4 31,3-1 0-31,3-2-4 0,6 0 4 16,2-1-4-16,1 1 0 16,3 2 0-16,3 3 0 15,0 0 0-15,-7 0 0 16,1 0 0-16,0 3-4 15,-6 0-24-15,-3-1-32 16,-3-2 60-16,-3-2 0 16</inkml:trace>
  <inkml:trace contextRef="#ctx0" brushRef="#br0" timeOffset="-48917.16">12661 11409 912 0,'-8'-8'96'0,"8"13"-92"16,0-5 4-16,0 0-8 15,2 0 0-15,4 0 0 16,6 5 0-16,3-2 0 16,6 0 0-16,6-3 0 15,0 0 0-15,8 0 0 0,-5 0-4 16,3-3-40-16,-3 0-64 15,-4 1 108-15,-2-6 0 16</inkml:trace>
  <inkml:trace contextRef="#ctx0" brushRef="#br0" timeOffset="-48428.687">13432 11057 836 0,'-15'-3'136'0,"-26"22"-116"0,41-17-8 0,-6 4-4 16,0 4-4-16,0 4-4 16,3 1 4-16,3 4-4 15,0 7 0-15,6 4 0 0,3 4 0 16,6-2 4-16,3-1-4 31,2-1 0-31,1-7 0 16,21 1 0-16,-6-5 0 15,2-6 0-15,1-8 0 16,0-7 0 0,-1-12 0-16,4-12 0 15,-6-1 0-15,-3-2 0 16,-4-5 0-16,-5-3 0 15,-12-5 0-15,-9 4 0 16,-9 4 0-16,-9 2 0 16,-15 3 0-16,-8 8 0 15,-13 3 0-15,-5 4 0 16,2 4 0-16,0 4 0 0,4 6 0 16,2 8 0-16,12 6-4 15,10 7-4-15,11 3-16 0,9 5 20 16,18 2 4-16</inkml:trace>
  <inkml:trace contextRef="#ctx0" brushRef="#br0" timeOffset="-48248.128">13962 11409 924 0,'-9'5'88'0,"12"11"-84"0,-3-16 0 16,3-3-4-16,0 3 0 15,3 0 4-15,0 0-4 16,6-2-4-16,3-1 4 16,3-2-68-1,0-1-228-15,-1 1 296 16,-5-5 0-16</inkml:trace>
  <inkml:trace contextRef="#ctx0" brushRef="#br0" timeOffset="-47829.772">14212 11266 852 0,'-9'24'128'0,"6"-3"-108"0,0-13-8 16,3 0-8-16,0 2 0 16,3 4-4-16,3-1 0 15,6 5 0-15,3-4 4 16,3-4-4-16,0 1 0 16,6-3 0-16,-4-3 0 15,7-2 0-15,-6-3 0 0,3-3 0 16,-9-2 0-16,0-6 0 15,-7-2 0-15,-5-6 0 16,-6-10 0-16,-8 5 0 16,-4 3 0-16,-6 0 0 15,0 5 0-15,0 3 0 16,0 8-4 0,1 13-36-16,-1 10-88 0,0 6 128 15,3-5 0-15</inkml:trace>
  <inkml:trace contextRef="#ctx0" brushRef="#br0" timeOffset="-9446.32">14757 9591 464 0,'15'-8'248'0,"-15"-5"-112"0,0 13-68 0,0-3-32 15,-3 1-12-15,3-4-4 16,0 6-8-16,0 0-8 16,0 0 0-16,0 0-4 15,0 0 0-15,0 0 4 16,0 0-4-16,0 3 0 0,0 2 0 16,0 1 0-16,0 2 0 15,0-1 0-15,0 1 4 16,0 3-4-16,0 0 0 0,0 2 0 15,0-3 0-15,0 6 0 32,0 0 0-32,0 3 0 15,0-3 0-15,0 2 0 16,0 1 0-16,0-4 0 0,0 1 0 16,3 0 0-16,0-3 0 15,0 3 0-15,0-5 0 16,3 5 0-16,0-6 0 0,0 1 0 15,-1 0 0-15,1-1 0 16,0 1 0-16,3-1 0 16,0-2 0-16,6 3 0 15,-3-3 0-15,3 0 0 16,3-3 0-16,0 0 0 16,2-2 0-1,4 0 0-15,0-3 0 16,3 0 0-16,3-6 0 0,-1 1 0 0,1-3 0 15,0 3 0-15,-3-3 0 16,-1-3 0-16,-2 1 0 16,0-4-4-16,-6 1 0 15,-3-3-56-15,-6 0-120 0,-3-5 180 16,-15-5 0 15</inkml:trace>
  <inkml:trace contextRef="#ctx0" brushRef="#br0" timeOffset="-9034.203">14513 9544 836 0,'-15'-8'136'0,"12"-11"-112"16,3 16-8-16,0-2-12 16,0 0 0-1,3 0-4-15,3-1 0 16,6 1 4-16,3 0-4 16,2-1 0-16,7 1 0 0,3 2 0 15,3 1 0-15,0 2 0 16,2 0 0-16,1 0 0 15,3 0 0-15,0 0 0 16,-4 0 0-16,4 0 0 16,-3 0 0-16,-4 2 0 15,1 1 0-15,-3 0 0 0,-3-1 0 16,-3 1 0-16,-3-3 0 16,-7 0 0-16,1 0-4 15,0 3-16-15,-6-3-28 16,-3 2 48-1,-6 1 0-15</inkml:trace>
  <inkml:trace contextRef="#ctx0" brushRef="#br0" timeOffset="5747.409">1982 13668 608 0,'0'-8'268'0,"-6"0"-224"15,0 6-12-15,6 2-16 0,0-3-4 16,0 3 4-16,0 0-8 16,0-2-4-16,0 2 0 15,0 0-4-15,0 0 4 16,0 0-4-16,0 0 0 15,0 2 4-15,0 6-4 16,0 5 0-16,0 9 0 0,6-1 0 16,-3 3 0-16,3 7 0 15,3 4 4-15,3 2-4 16,0 0 0-16,0-3 0 16,3 1 0-16,2 2 0 15,7 5 0-15,-6 0 0 16,3 3 0-1,3 0 0-15,0-5 0 16,2 0 0-16,-2-1 0 0,0 1 0 16,-3-8 0-16,3-3 0 15,-7-3 0-15,1 1 0 16,-3-1 0-16,6-7 0 16,-9-3 0-16,3-1 0 15,-3-1 0-15,3-6 0 16,-6 0 0-16,2-3 0 15,-2-5 0-15,3 0 0 0,-6-3 0 16,3 1 0-16,0-9 0 16,0 0 0-16,-3-4 0 15,3-7 0-15,-3 1 0 16,3-11 0 0,0-2 0-16,-3-3 0 15,3-3 0-15,0 1 0 16,-1 4 0-16,1-2 0 15,-3-5 0-15,3-8 0 16,0 5 0-16,0 0 0 16,0-6 0-16,3 4 0 15,-3 2 0-15,6 0 0 0,-9 5 0 16,3 6 0-16,-6 2 0 0,3 5 0 16,-3 1 0-16,0 7 0 15,0 1 0-15,2 5 0 16,-5 2 0-16,3 3 0 15,-3 3-4 1,6 5-20-16,-6 3-56 0,3 2 80 0,0 5 0 31</inkml:trace>
  <inkml:trace contextRef="#ctx0" brushRef="#br0" timeOffset="6331.153">3250 13552 728 0,'-9'-19'204'0,"3"11"-172"16,6 8-8-16,-3-2-12 15,3 2 0-15,-6-3-12 32,6 6 4-32,-6-1-4 0,0 4 4 15,0-1-4-15,0 0 0 16,0 3 0-16,0 3 0 15,1 5 0-15,-1 2 0 16,-6 3 0-16,3 6 0 16,0 2 4-16,0 5-4 0,0 3 0 15,0 3 0 1,-3 16 0 0,3-3 0-16,3 5 0 0,3 5 0 15,0-2 0-15,3-3 0 16,0 3 0-16,6-5 0 31,-3-1 0-31,6-7 0 0,-3-6 0 16,0-5 0-16,6-2 0 15,-6-9 0-15,3-2 0 16,0-5 0-16,3-4 0 16,0-4 0-16,2-3 0 15,1-3 0-15,3 1-4 16,-9-4 0-16,6 3 4 15,-6 1 0-15</inkml:trace>
  <inkml:trace contextRef="#ctx0" brushRef="#br0" timeOffset="7607.073">3336 14433 480 0,'3'-3'256'0,"-3"-10"-136"0,0 13-56 16,0-3-28 0,0-2-8-16,6-3-12 15,0 0-8-15,0-2-4 16,6-3 0-16,-6-6 0 16,3-5-4-16,3-2 0 15,0-6 0-15,0 3 0 0,0 0 0 16,-1 0 0-16,1-6 0 15,-3 1 0-15,0 2 0 16,0 3 0-16,-3 0 0 16,0 5 0-16,-3 0 0 15,0 14 0-15,-3 4 0 0,3 6 0 16,-3 8 0-16,0 6 4 16,0 4-4-16,3 3 0 15,-3 3 0-15,3 5 0 16,0 3 0-16,0 2 0 15,3 3 0-15,3-5 0 16,3-3 0 0,3 0 0-16,2-2 0 15,-5-3 0-15,3-11 0 16,0-3 0-16,3-7 0 16,3-8 0-16,0-8 0 15,2-9 0-15,-2-9 0 0,0 2 0 16,3-3 0-1,-9 0 0-15,3-8 0 0,-6 9 0 16,-1-4 0-16,-5 3 0 16,-3 3 0-16,0 0 0 15,0 8 0-15,-3 3 0 16,0 4 0-16,0 1 0 16,0 5 0-16,0 8 0 0,0 3 0 15,-3 5 0-15,0 2 0 0,0 6 0 16,0 3 0-16,0 2 0 15,1 3 0-15,2-1 0 16,0 1 0-16,0 3 0 16,0 2 0-16,2 0 0 31,1 0 0-31,3-5 0 16,3 0 0-16,-3-3 0 0,3-3 0 15,6-2 0-15,-3-3 0 16,0 1 0-16,0-6-4 15,-3-3-48-15,3-2-124 16,-3-3 176-16,0-3 8 16</inkml:trace>
  <inkml:trace contextRef="#ctx0" brushRef="#br0" timeOffset="8009.631">4143 14362 820 0,'-3'-8'144'0,"-9"5"-124"16,12 3 0-16,-3 0-12 16,0 3-4-16,3-3-4 15,0 5 0-15,0-2 0 16,3 2 4-16,3 3-4 15,0-3 0-15,3 3 0 16,0-5 0-16,0-3 4 16,0 0-4-16,0-3 0 15,0 0 0-15,2-5 0 16,-2 1 0-16,0-7 0 16,-3-4 0-16,0-1 0 15,-6-5 0-15,-3 6 0 16,-3-1 0-16,-3 4 0 15,-6 1 0-15,-2 6 0 0,-4 6 0 16,3 2 0-16,0 2 0 16,6 4-8-16,3-1-4 15,6-2 12-15,6-3 0 16</inkml:trace>
  <inkml:trace contextRef="#ctx0" brushRef="#br0" timeOffset="8450.801">4271 13703 696 0,'-15'-32'228'0,"6"6"-196"0,9 20-4 16,-3 1-16-16,3 0 0 15,0-1-12-15,3 4 4 0,0-1-4 16,6 3 4-16,-3 5-4 15,3 6 4-15,3 5-4 32,3 5 0-32,3 8 0 15,-1 6 0-15,4 4 0 0,0 4 4 0,3 2-4 16,-3-3 0-16,0 5 0 16,-1 6 0-16,4 0 0 31,-9 0 0-31,0 8 0 15,-3-5 0-15,-6-1 0 0,-3-2 0 0,-3-3 0 16,-6-2 0-16,-3 2 0 16,-6-5 0-16,0-5 0 15,-6 0 0-15,3-11 0 16,4-5 0-16,-1-6-4 16,3-2-4-16,3-3 8 15,0-2 0 1</inkml:trace>
  <inkml:trace contextRef="#ctx0" brushRef="#br0" timeOffset="12382.167">4938 13711 624 0,'-12'-3'264'0,"18"0"-220"15,-3 3-12-15,-3 0-20 16,0 0 0-16,0 0-4 16,3 0-4-16,0 0 0 15,9 3 4-15,-4 0-8 0,4 2 0 16,3 0 4-16,0 3-4 15,6 0 0-15,3 0 4 16,0 3-4-16,2-1 0 0,4 1 0 16,3-1 0-16,6 1 0 31,-4 2 0-31,1 3 0 16,0 3 0-16,2-6 0 15,-5-3 0-15,3 4 0 16,-6-4 4-16,-4-2-4 0,-2 0 0 15,0 0 0-15,-6-3 0 16,0 1 0-16,-3-1 0 16,-3 0 0-16,-4-2 0 0,1 2 0 15,-3-2 0-15,-3-1 0 16,-3 4 0-16,0-1 0 16,-6 3 0-16,-3 0 0 15,-2 3 0-15,-4 7 0 16,-6-2 0-16,-3 0 0 15,0 2 0-15,-3 3 0 16,1 1 0-16,-1 1 0 16,-3 7 0-1,0-4 0-15,4 3 0 16,-1-2 0-16,0-1 0 16,3 3 0-16,3-2 0 0,0-1 0 15,1-7 0-15,2 2 0 16,3-8 0-16,0 0 0 15,3-2 0-15,0-3-4 16,3 2-4-16,3-7-96 0,0 0-436 16,6 2 540-1,6-8 0-15</inkml:trace>
  <inkml:trace contextRef="#ctx0" brushRef="#br0" timeOffset="12717.451">5604 14248 784 0,'9'-11'168'0,"0"9"-152"15,-9 2 0-15,0 0 0 16,0 0-8-16,0 2-4 31,0 1 0-31,0 2-4 0,-3 3 4 16,-3 3-4-16,-3 2 0 0,-3 3 0 15,-8 5 0-15,-7 3 0 16,-3 2 4-16,-3 3-4 16,-2 6 0-16,-1-1 0 15,-3-5 0-15,6 0 0 16,4-2 0-16,2-1 0 0,3-5 0 16,3 1 0-16,0-7 0 15,7-1-4-15,2-4 4 16,3 1-28-16,0-6-44 15,6 0 72-15,0 1 0 16</inkml:trace>
  <inkml:trace contextRef="#ctx0" brushRef="#br0" timeOffset="14965.255">15456 9342 264 0,'-18'-26'144'0,"-2"-6"16"0,14 22 0 15,-3-4-60-15,-6-9-44 16,-6-4-28-16,-6 3-8 16,-6 1-8-16,-8-1 0 0,-4 0-8 31,-11 0 0-31,-7 3-4 16,-11 0 4-16,-1 8-4 15,-2 2 4-15,-12 3-4 16,5 8 4-16,1 5-4 15,-3 6 4-15,2 5-4 0,-2 10 0 0,6 6 0 32,-1 2 4-32,4 6-4 0,8 2 0 0,10-2 0 15,2 5 4-15,1 3-4 16,8 2 0-16,6 3 0 16,10 5 4-16,5-2-4 0,3-1 4 31,6-5-4-31,0 1 4 31,15 12 0-31,9-2 0 16,9-11-4-16,0 9 0 15,6-7 0-15,15 1 0 16,-1-8 4-16,7 8-4 0,3-16 0 16,2 0 0-16,7-2 0 0,2-1 0 15,1-7 0 1,14-1 0-16,-5-2 4 15,-1-3-4-15,7-2 0 0,5-4 0 16,-2 4 0-16,11-6 0 16,-9 0 0-16,4-2 0 0,-4-6 0 31,0-2 0-31,-2-3 0 16,2-5 0-16,-2-3 0 0,-4 0 4 0,-2-3-4 15,-1-5 0-15,-8-10 0 16,-4-6 0-16,-5-10 0 15,-1-3 0-15,-5-8 0 16,-3 0 0-16,-7 0 0 16,-2-5 0-16,-6 0 0 31,-3-11 0-31,-9 5 0 0,-9 1 0 16,-6-3 0-16,-12 5 0 15,-6 5-4-15,-9 11-4 16,0 8-192-16,-3 8-584 15,1 16 784-15,-7 5 0 16</inkml:trace>
  <inkml:trace contextRef="#ctx0" brushRef="#br0" timeOffset="31527.208">6697 13959 632 0,'-6'-15'260'0,"0"12"-232"0,3-2 0 0,0 2-16 15,0-2 4-15,3 5-12 16,0 0 0-16,0 2 0 16,0 6 0-16,0 5 0 0,-3 9 4 15,-3 1-4-15,0 4 0 16,-6 2 0-16,-6 5-4 15,-6 1 4-15,1 2-4 0,-7-8 0 16,3-3 0-16,0-4 0 16,3-4 0-16,1-10 0 15,2-3 4-15,3-7-4 16,3-9 0-16,3-2 0 16,3-3-4-16,3 3 4 31,3 0 4-31,3 5-8 0,0 0 4 15,3 5 0-15,0 3 0 16,3 3 0-16,3 2 0 16,3 6 0-16,0 2 0 15,3 0 0-15,3 6 0 16,5-1 0-16,1 1 0 16,0-4 4-16,3 1-4 0,3-5 0 15,-4-1 0-15,1-2 0 16,-3-2 0-16,3-6 0 0,0-3 0 15,-4-5 0-15,-2-2 0 16,0-4-4-16,0-2 0 16,-6 3-28-16,0 3-32 31,-3-4 64-31,0 6 0 16</inkml:trace>
  <inkml:trace contextRef="#ctx0" brushRef="#br0" timeOffset="32599.257">7432 13668 576 0,'-9'-13'272'0,"3"0"-212"16,6 13-24-16,-3-3-16 16,0-2 0-16,3 5-12 0,0 0-4 0,0 0 0 15,0 0-4-15,-3 3 4 16,3 5 0-16,-3 2 0 16,3 6-4-16,-3 8 4 15,3-3-4-15,0 8 0 16,0 5 4-16,0-2-4 15,3 5 0 1,0-2 0-16,0-1 0 16,0-2 0-16,-3-3 0 15,3 3 0-15,-3-3 0 16,0 0 0-16,0-3 0 16,0-2 4-16,0 0-4 0,0-3 0 15,0-2 0-15,0-3 0 16,0-3 0-16,0-3 0 15,0 1 0-15,0-3 0 16,0 0 0-16,0-3 0 16,0 0 0-16,0-2 0 15,0 2 0-15,3-2 0 16,0 0 0-16,3-1 0 16,3 1 0-16,3-3 0 0,0 0 0 0,6 0 0 15,-1 0 0-15,7 0 0 16,-3 0 0-16,3-3 0 15,0 1 0-15,-1-1 0 16,1 0 0-16,0-2 0 16,0 0 0-16,6-1 0 31,-7 1 0-31,1 0 0 0,-3 0 0 16,0-1 0-16,-3-2 0 15,0 3 0-15,-3-3-4 16,-4 3-4-16,1 0-8 15,-3-1 20-15,-3 4-4 16</inkml:trace>
  <inkml:trace contextRef="#ctx0" brushRef="#br0" timeOffset="32985.79">7420 14012 680 0,'-12'-8'236'0,"9"11"-204"16,3-3-12-16,0 0 0 31,0 3-4-31,3-3-12 0,6 2 0 15,3-2 0-15,3 3-4 16,3-3 4-16,8-3-4 16,1 1 0-16,3 2 0 15,0-6 0-15,0 1 0 16,-1 0 0-16,1-3 0 16,-3 3 0-16,0-1 0 0,-7-2 0 15,-5 6-4-15,-3-6-44 16,-3-5-52-16,-3-1 100 15,-6 1 4-15</inkml:trace>
  <inkml:trace contextRef="#ctx0" brushRef="#br0" timeOffset="33277.195">7212 13618 860 0,'-6'-10'124'0,"6"10"-108"0,0 0-8 15,3 0-4-15,6 0 0 0,2 0-4 16,13 2 4-16,0 1-4 16,6-3 0-16,6 0 0 15,5 0 0-15,7 0 4 16,2 0-4-16,-2 0 0 31,-3 0 0-31,-4 0 0 0,1 0 0 16,-3 0 0-16,-1-3 0 15,-8 3-4-15,-3-2 4 16,-3-1-8-16,-3 3-16 16,-3 0 24-16,-4 3 0 15</inkml:trace>
  <inkml:trace contextRef="#ctx0" brushRef="#br0" timeOffset="35433.999">7980 14650 448 0,'0'-3'240'0,"0"1"-120"0,0 2-52 16,0 0-32-16,0 0-12 15,0-3-8-15,0 0 0 16,3-2-8-16,2-5 4 0,1-6-8 16,3-3 0-16,0-5 0 15,6-5 0-15,0-3-4 16,6-2 4-16,-9-3-4 16,6 3 0-16,-6-1 0 0,-1 1 0 31,-5-1 0-31,3 9 0 0,-6 2 0 0,3 3 0 15,-3 2 0-15,0 6 0 32,0 0 0-32,0 5 0 0,-6 5 0 15,6 6 0-15,-6 5 4 16,6 5-4-16,-6 6 0 16,6 5 0-16,-3 2 4 15,0 6-4-15,3 5 0 16,3-3 0-16,3-2 4 15,0 0-4-15,0-3 0 0,3-5 0 16,0-3 0-16,3-5 0 16,-1-3 0-16,4-5 0 15,0-3 0-15,0-5 0 16,0-5 0-16,0-6 0 0,0-10 0 16,-1-5 0-16,1-9 0 15,3 1 0-15,-6-3 0 16,0 0 0-16,-3 2 0 15,-3 1 0-15,-3 8 0 16,0 2 0-16,-3 5 0 16,0 3 0-1,-3 6 0-15,0 2 0 16,0 8 0-16,0 2 0 16,-3 6 0-16,0 6 0 15,3 1 0-15,0 7 0 16,0-1 0-16,3 0 0 0,0 5 0 15,0 1 0-15,3-3 0 16,0-3 0-16,-1-5 0 16,4-3 4-16,0 0-4 15,3-5 0-15,-3-3-4 0,0-2 4 16,0-3-20-16,3-5-24 16,6-6 44-16,0-2 0 15</inkml:trace>
  <inkml:trace contextRef="#ctx0" brushRef="#br0" timeOffset="35767.118">8765 14063 600 0,'3'-27'268'0,"-15"22"-216"0,12 5-16 15,0 0-24-15,0 0 4 0,0 0-8 16,0 0-4-16,0 0 0 16,3 2 0-16,0 1 0 15,0 2-4-15,-3 1 4 16,3-1-4-16,-3 0 4 16,0 1-4-16,0 2 0 0,0-1 4 15,0 1-4-15,0 0 0 16,0 0 0-1,0 0 0-15,0 0 0 0,3 0 0 16,3 0 0-16,-3-3 0 16,3 3 0-1,3-5 0-15,0 0-12 16,0-3-20-16,0 0 28 16,-3 0 4-16</inkml:trace>
  <inkml:trace contextRef="#ctx0" brushRef="#br0" timeOffset="36865.811">9256 13679 440 0,'-3'-5'232'0,"-5"-9"-112"0,8 14-48 16,-3-2-28-16,3 2-16 15,-3-3-8-15,0 0-4 16,3 3-8-16,0 0 0 0,0 0-4 16,0 3 0-16,-3 2 4 15,3 6-4-15,0 8 0 0,3-1-4 16,-3 1 4-16,0 4-4 0,0 6 4 31,3 6-4-31,3 5 0 16,-1-6 0-16,4 0 0 15,3-2 0-15,0 3 0 0,3-1 0 16,3-2 0-16,3-3 0 16,0-3 4-16,-1-5-4 15,1 1 0-15,3-9 0 16,0-3 0-16,0-4 0 0,0-4 0 16,-1-4 0-16,-2-4 0 15,3-2 0-15,0-2 0 16,-3-6 0-16,-1 0 0 15,-2-2 0-15,0-4 0 16,-3-7 0-16,0-5 0 31,-3 0 0-31,-3-1 0 0,-3 1 0 16,0-1 0-16,-3 1 0 16,0 0 0-16,-6 2 0 15,0 3 0-15,0 0 0 0,0 2 0 16,0 1 0-16,0 4 0 15,0 1 0-15,0 5-4 16,9 6 0-16,-9 2-20 16,6 3-20-16,3 2 44 15,0 3 0-15</inkml:trace>
  <inkml:trace contextRef="#ctx0" brushRef="#br0" timeOffset="37366.685">10271 13242 664 0,'-9'-15'244'0,"-11"-7"-216"0,11 20-4 16,0-1-16-16,0 0 0 0,-3 3-4 15,-3 0 4-15,0 3-8 16,0 2 4-16,0 3 4 16,3 6-4-16,1-4-4 15,2 3 4-15,3 3-4 16,3 5 0-16,3-2 4 0,6 5-4 16,0-3 0-16,6 8 4 15,-1-8-4-15,4 0 0 16,3 0 0-16,-3-2 0 15,0-3 4-15,0 0-4 16,-3 0 0-16,-3-3 0 31,3 3 0-31,-6-3 0 0,-4 0 0 16,-4-2 4-16,-4 2-4 16,-6-2 0-16,0-1 0 15,-3-2 0-15,-3-3 0 16,-3-2 0-16,3 0 0 15,0-1 0-15,4 1 0 16,2-3 0-16,3 3-8 0,3-3-16 16,3 2 24-16,6 1 0 15</inkml:trace>
  <inkml:trace contextRef="#ctx0" brushRef="#br0" timeOffset="37904.415">10682 13322 512 0,'-6'-16'272'0,"-6"13"-200"16,9 3-20-16,0 0-32 16,-3 0 0-16,0 6-8 15,0 7 0-15,-2 3-4 16,2 2 4-16,-3 6-8 0,3 2 4 0,-3 1-4 16,0-1 0-16,0 1-4 15,0 2 4-15,0 5-4 16,0 1 4-16,0-1-4 31,3 0 0-31,0 11 0 16,0-2 0-16,3-1 0 15,3 0 0-15,0 1 0 16,3-9 0-16,0 1 0 16,3-4 4-16,3 4-4 0,0-9 0 15,3 1 0-15,0-1 0 16,0-2 0-16,0-3 0 15,0 0 0-15,0-2 0 16,-1-6 0-16,1 0 0 0,-3-2-4 16,-3-1 0-16,0-2-96 15,-3 0-448-15,3-2 548 16,-3-6 0-16</inkml:trace>
  <inkml:trace contextRef="#ctx0" brushRef="#br0" timeOffset="49413.935">11027 13777 504 0,'-17'-3'264'0,"8"-5"-192"16,6 6-24-16,0-4-32 0,-3 1-4 15,3 2-4-15,-3 3-4 16,0 0 12-16,-3 3-4 15,-3 2-8-15,3 3 4 16,0 0 0-16,-3 5 0 31,0 6-4-31,6 5 4 0,-3 0-4 16,6 5 4-16,0-6-4 16,6 4-4-16,3-6 4 0,0-2-4 15,6-3 0-15,6 2 0 16,3-5 4-16,0-2-4 15,3-3 0 1,2-8 0-16,1-3 0 0,0-5 0 0,0-2 0 16,0-9 4-16,-1-10-4 15,-2 3 0-15,-3-4 0 16,-6-1 0-16,-3-4 0 16,-9-4 0-16,-6 4 0 15,-6 3 0-15,-6 3 0 31,-6 3 0-31,-6 2 0 0,-2 6 0 16,2 2 0-16,-3 2 0 16,0 7 0-16,3-1 0 15,4 5-4-15,2 6-4 16,3 5-56-16,3 5-180 16,0 5 244-16,6 1 0 15</inkml:trace>
  <inkml:trace contextRef="#ctx0" brushRef="#br0" timeOffset="49649.852">11111 14012 908 0,'0'0'96'0,"6"3"-88"0,-6-3-4 0,3 0-4 15,3-3 4-15,3 3-4 16,2-2 0-16,7 2 0 15,-3 0 0-15,0 2 0 16,3 4 0-16,0-4 0 31,0 4 0-31,0-1 0 0,-1 3 0 16,-2-3-16-16,3 0-12 0,-3 1 28 16,0-1 0-16</inkml:trace>
  <inkml:trace contextRef="#ctx0" brushRef="#br0" timeOffset="50260.778">11510 14116 448 0,'0'-8'240'0,"0"8"-88"0,0 0-76 16,0 0-48 0,0 0-4-16,0 0-12 15,0 2 0-15,0 1-4 16,0 2-4-16,6 3 0 0,-1 0 0 15,1 0 0-15,3 3-4 16,0-4 4-16,3-1-4 16,0-4 0-16,3-2 0 15,3-2 4-15,6-4-4 0,-6-1 0 16,-1-7 0-16,-2 4 0 16,-3-9 0-16,-3 1 0 15,-6-3 0-15,-9 2 0 16,-3-2 0-16,-6 5 0 15,-3 3 0-15,1 5 0 16,-4 0 0-16,0 11-4 0,0 12-4 16,3 1-80-16,3 0-332 15,3 3 420-15,6-1 0 16</inkml:trace>
  <inkml:trace contextRef="#ctx0" brushRef="#br0" timeOffset="50597.024">11974 14108 704 0,'3'-14'220'16,"-3"17"-196"-16,0-3-4 0,0 3 4 15,0 2-12-15,0 3-8 32,0 5 0-32,0 0-4 0,0 6 4 15,0-1-4-15,0 4 0 16,0-4 0-16,0 1 0 15,0-4 0-15,3 1 0 0,-3-5-12 16,0-1-16-16,0-2 28 16,0-2 0-16</inkml:trace>
  <inkml:trace contextRef="#ctx0" brushRef="#br0" timeOffset="51062.26">12266 13600 368 0,'0'0'200'0,"0"-8"-40"0,0 5-32 16,0 3-72-16,0 0-24 15,0-5-20-15,0-1 0 0,0-2-8 16,0 8 0-16,0-2-4 15,0-3 0-15,0 5 0 16,0 0 0-16,0 0 0 16,0 0 0-16,0 0 0 15,0 0 0-15,0 0-4 0,0 2 0 32,0 1-12-32,0-3-4 15,6 0-4-15,-1 0-20 0,-5 0-124 16,3 0-40-16,-3 0 208 15,3 0 0-15</inkml:trace>
  <inkml:trace contextRef="#ctx0" brushRef="#br0" timeOffset="51681.895">12242 13507 656 0,'-6'-5'252'0,"0"34"-232"16,3-27 0-16,0 1-4 16,-3 2 4-16,0 3-16 15,0 0 0-15,0 3 4 16,0 5-4-1,0 5 0-15,0 5 0 16,3 1-4-16,3 5 4 0,0-3 0 16,6 2-4-16,3-2 0 15,0-2 0-15,3-6 0 16,3 0 0-16,3-10 4 16,3-8-4-16,-1-6 0 15,4-5 0-15,3-5 0 0,-3-11 0 16,0-3 0-16,-4-7 0 15,-5 2 0-15,-3-2 0 16,-6-6 0-16,-9-2 0 16,-6 7 0-16,-6-2 0 15,-5 3 0-15,-7 8 0 0,-3 10 0 32,-3 5 0-32,4 8 0 15,2 9 0-15,3 4 0 16,3 6 0-16,6 3 0 15,6-1 0-15,6 6 0 16,6 0 0-16,6 2 0 16,6 1 0-16,3-3 0 0,0-1 0 15,6 1 0-15,-1-5 0 16,4-6-4-16,-6-2 0 16,-3-3-44-16,-3-6-80 0,0-2 124 15,-3-8 4-15</inkml:trace>
  <inkml:trace contextRef="#ctx0" brushRef="#br0" timeOffset="52030.5">12519 13084 844 0,'9'-24'132'0,"5"16"-124"0,-11 8 4 0,3 0-8 16,6 3 4-16,6 2-4 16,3 11-4-16,3 2 0 15,3 6 4-15,2 8-4 16,4 13 0-16,0 5 0 16,2 3 4-16,-2 0-4 15,-3 5 0-15,-6 0 0 0,-3 6 0 16,-6 7 0-16,-7-2 4 15,-2 2-4-15,-9-10 0 16,-3 0 0-16,-5-3 0 16,-1-5 0-16,0 3 0 15,-3-11-4-15,0-3 4 16,0-5-12 0,0-8-16-16,-3 0 28 0,-5-5 0 15</inkml:trace>
  <inkml:trace contextRef="#ctx0" brushRef="#br0" timeOffset="53700.802">13444 13713 784 0,'3'-5'168'0,"6"2"-140"16,-6 3-8-16,3 0-12 31,0 3-4-31,3 0 0 0,3-1-4 16,3-2 4-16,3 0-4 15,2 0 0-15,4 0 0 16,3 0 0-16,0 0 0 16,0 0 0-16,-1 0 0 0,4-2 0 15,-3-4 0-15,-3 1 0 16,0 0 0-16,-1 0 0 16,1-6 0-16,-6 6-16 15,-3-1-16-15,-9 4 32 16,-6 2 0-16</inkml:trace>
  <inkml:trace contextRef="#ctx0" brushRef="#br0" timeOffset="54018.781">13608 13578 840 0,'0'-8'132'0,"6"-5"-112"16,-6 13-8-16,0 0-12 0,0 0 4 16,0 0-4-16,0 3 4 15,0 2-4-15,0 6 4 16,0 2-4-16,0 6 0 0,0 2 4 16,3 0-4-16,-3 3 0 15,0 2 0-15,0-5 0 31,3-2 0-31,-3-3 0 0,3 0 0 16,3-3 0-16,-3 3 0 16,-3-6-24-16,0-2-28 15,0 0 52-15,0 5 0 16</inkml:trace>
  <inkml:trace contextRef="#ctx0" brushRef="#br0" timeOffset="54603.923">14537 13597 576 0,'-12'-16'276'0,"3"-26"-212"16,9 26-28-16,0 0-16 15,0 0 0-15,-3-2-12 16,3 7 0-1,0-2-4-15,0 7-4 16,0 6 0-16,3 3 4 16,-3 5-4-16,3 8 0 15,0 2 0-15,0 6 4 0,0 8-4 16,0 0 0-16,0 2 0 16,0 1 0-1,0-1 0-15,0 6 0 0,0-6 0 0,-1-2 0 16,1-6-4-16,3 6 0 15,0-16-140-15,3-11-500 16,3-15 636-16,0-6 8 16</inkml:trace>
  <inkml:trace contextRef="#ctx0" brushRef="#br0" timeOffset="54804.501">14790 13621 904 0,'-3'-11'96'0,"3"9"-84"15,0 2-8-15,3-3 0 16,3 0-4-16,5 3 0 16,7-2 0 15,24-4 0-31,-6 1 0 0,-4 2 0 16,-2 1-4-16,-6-1-12 15,-6 3-24-15,0 0 40 16,-6 3 4-16</inkml:trace>
  <inkml:trace contextRef="#ctx0" brushRef="#br0" timeOffset="55258.024">15546 13436 836 0,'-3'-14'136'0,"3"9"-128"0,-3 8 0 0,-6 5 4 16,6 5 0-16,-6 3-12 16,-3 2 4-16,-3 3-4 15,-6 1 4-15,0 4-4 16,-5-2 0-16,-1-3 0 16,0 0 0-16,0-5 0 15,0-3 4-15,4-7-4 0,5-6 0 16,3-3 0-1,6-5 0-15,3 3 0 0,6-3 0 0,3 2 0 16,3 4 0-16,3 2 0 16,3 0 0-16,3 5 0 15,8 3 0 1,1 5 0-16,3 6 0 0,6 2 0 16,2 3 0-16,4-6 0 15,-3 1 0-15,3-3 0 0,-4-3 0 16,1-5 0-16,-3-3 0 15,-3-2-4 1,-1-3-4-16,-5-3 8 0,-6 0 0 31</inkml:trace>
  <inkml:trace contextRef="#ctx0" brushRef="#br0" timeOffset="55699.529">14453 13179 592 0,'-18'-8'272'0,"-11"11"-228"0,23-1-16 16,-3 4-8-16,-6 1 0 16,0 7-4-16,-3 10-4 0,0-1-8 15,-3 14 0-15,1 0-4 16,-4 3 4-1,3 2-4-15,0 1 0 16,3 4 0-16,6 9 4 16,3 0-4-16,6 4 0 15,3 4 0-15,6-6 0 16,6 0 0-16,6-7 0 0,6-4 0 0,6 3 0 16,8-5 0-16,4-2 0 15,9-6-24-15,2-5-20 16,7-14 44-16,-1-10 0 0</inkml:trace>
  <inkml:trace contextRef="#ctx0" brushRef="#br0" timeOffset="56067.833">15691 13176 760 0,'15'-21'188'0,"6"21"-176"16,-18 3 0-16,6 2-4 16,3 6 4-16,6 4-4 15,0 15-4-15,3 7 0 16,2 2 0-1,1 6-4-15,6 3 4 16,-3-3-4-16,-3 8 0 0,-1 5 4 0,-8 3-4 16,-3 2 0-16,-3 1 0 15,-6-6 0-15,-12-2 0 16,0-9 0-16,-6-2 0 31,-3-2 0-31,-2-4 0 0,-4-4 0 0,-3-4-8 16,3-1 4-16,0-7 4 15</inkml:trace>
  <inkml:trace contextRef="#ctx0" brushRef="#br0" timeOffset="60058.688">16474 13248 576 0,'-3'-6'272'0,"-3"-2"-216"0,6 8-24 0,0 0-16 16,0 0-4-16,0 0-8 15,0 0-4-15,0 3 8 16,0 2-4-16,0 3 0 31,0 6 4-31,0 7-4 0,-3 5 4 16,0 1-4-16,0 4 0 16,-3 4-4-16,3-6 0 15,0 0 0-15,0 0 0 16,1 0 0-16,-1-2 4 15,0 4-4-15,0 1 0 16,0-3 0-16,3 0 0 0,0 0 0 16,0-5 0-16,0-3 4 15,0 1-4-15,0-1 0 16,3-3 0-16,0-2 0 16,3 3 0-16,2-9 0 15,7-2 0-15,0 0 0 0,-3-3 0 16,6 3 0-16,0-2 0 0,3 2 0 15,2-3 0-15,1-2 0 16,3-1 4-16,3-2-4 16,-3-5 0-16,2-6 0 15,-2 3 0-15,3-2 0 32,-3-1 0-32,0-2-4 15,-4-3 4-15,-2 6-24 0,-6-1-16 16,-6 0 40-1,-3 1 0-15</inkml:trace>
  <inkml:trace contextRef="#ctx0" brushRef="#br0" timeOffset="60337.939">16376 13615 880 0,'-6'-7'112'0,"9"4"-104"0,0 3 4 0,3-3-12 16,6 3 4-16,9-2-4 16,8-1 0-16,10 0 0 15,-3 3 0-15,3-2 0 16,-1-1 4-16,-5 0-8 15,0 1 0-15,-1-1-28 0,-8-2-20 16,-3-1 52-16,-12-1 0 16</inkml:trace>
  <inkml:trace contextRef="#ctx0" brushRef="#br0" timeOffset="60591.364">16355 13253 888 0,'3'-13'108'0,"15"10"-100"0,-12 0 0 15,6 1-8-15,12 2 4 16,8-3-4-16,13 1 0 16,3-1 0-16,2-5 0 15,4 3 0-15,2 2 0 0,-5 0-12 16,-6 1-4-16,-4 2-188 15,-8 0-436-15,-9 5 640 16,0-2 0 0</inkml:trace>
  <inkml:trace contextRef="#ctx0" brushRef="#br0" timeOffset="61601.101">16968 14253 844 0,'0'-13'132'0,"6"-8"-112"0,-6 15-8 15,3-4-8-15,3-3 0 16,3-3-4-16,3-3 0 16,0-7 0-16,0-1 0 15,3-4 0-15,0-4 0 16,-1 1 0 0,-2-1 0-16,0 6 0 15,-3 3 0-15,-3-1 0 16,0 6 0-16,-3 3 0 15,0 2 0-15,0 5 0 16,0 6 0-16,-3 5 0 16,0 5 0-16,0 8 0 15,0 11 0-15,-3 0 0 0,3 5 0 16,3 0 4-16,-3-2-4 16,3 2 0-16,0-3 0 0,0-2 0 15,6-3 0-15,0-2 4 16,0-3-4-1,3-3 0-15,3-8 0 16,2-5 0-16,4-5 0 0,0 0 0 16,0-9 0-1,3-2 0-15,-3-5 0 16,-1-3 0-16,-2-2 0 16,3-3 0-16,-6 5 0 0,-3 3 0 15,0 5 0-15,-3 0 0 16,0 6 0-1,0-1 0-15,-3 6 0 0,-1 7 0 16,1 6 0-16,0 8 0 16,0 3 0-16,-3 5 0 15,3-3 0-15,0 0 0 16,0 3 0 0,3-1 0-1,3-4 0-15,0-3 0 0,0-3 0 16,0-2-8-16,3-1-16 15,-1 1 24-15,-2-1 0 0</inkml:trace>
  <inkml:trace contextRef="#ctx0" brushRef="#br0" timeOffset="62980.536">17602 13621 504 0,'-18'-11'264'0,"15"6"-172"15,3 5-36-15,0 0-32 0,3-3-8 16,-3 3-12-16,3-2 0 16,0 2 0-1,0 2 0-15,0 6 0 16,0 3 0-16,0 2 0 16,3 3 4-16,-3 2-8 15,0 4 4-15,0-7 0 16,0 1 0-16,-3-2-4 15,3-1 0-15,-3-3 4 16,3 1-4-16,-3-3 0 16,3 0 0-16,-3-3 0 15,3-2 0-15,0-3 4 0,3 0-4 0,-3-6 0 16,6 1 0-16,0-3 0 16,3 0 0-16,0 0 0 15,0 0 0-15,-1 0 0 16,1 3 0-16,0 0 0 15,0 0 0-15,0 2 0 16,0 0 0-16,-3 1 0 0,0 2 0 16,0 2 0-16,-3 4 0 15,3-1 0-15,-3 5 0 16,0 1 0-16,0 5 0 16,2 0 0-1,-2 5 0-15,-3-5 0 16,0 8 0-1,0-11 0-15,0 5 0 0,0-7-4 16,3 2 0-16,-3-5-92 16,0-5-316-16,3-1 412 15,-6-2 0-15</inkml:trace>
  <inkml:trace contextRef="#ctx0" brushRef="#br0" timeOffset="63910.535">18329 12930 552 0,'3'0'280'0,"-6"-5"-224"0,0 0-20 15,0 2-12-15,0 3-4 16,0 0-16-16,0 0 4 15,0 8-4-15,0 0 0 16,-3 8-4-16,-3 2 4 0,0 3 4 16,0 8-4-16,0 6 0 0,0 5-4 15,0-1 4-15,0 12 0 16,0 1-4-16,3-1 0 16,0-4 4-16,0 4-4 15,3 2 0 1,1-1 0-16,4 1 0 15,1-5 0-15,3-3 0 16,3-3 0-16,0 1 0 16,6-12 0-16,-3-2 0 15,3-7 0-15,-3-4-4 16,3 1-12-16,-3-17 16 16,-3 1 0-16</inkml:trace>
  <inkml:trace contextRef="#ctx0" brushRef="#br0" timeOffset="66127.7">18763 13081 560 0,'-12'-16'276'0,"-3"-2"-216"0,15 18-28 15,-3-3-12-15,3 3-4 0,0 0-12 16,0 0-4-16,0 3 8 31,0 2-4-31,3 8 4 16,3 8-4-16,-3 0 4 15,3 6-4-15,3 2 0 0,0 11-4 16,0 2 4-16,0 0-4 16,0-2 4-16,0-3-4 15,0 3 0-15,3-8 0 0,-3-3 4 16,-1-6-4-16,1-1 0 16,3-7 0-16,0-1 0 15,0-9 0-15,3-5 0 16,3-8 0-16,0-8 4 15,3-5-4-15,-1-8 0 16,1 2 0-16,0-4 0 0,0-4 0 31,0-4 0-31,0-4 0 16,-1 4 0-16,-2-4 0 16,0 1 0-16,-3 2 0 0,0 3 0 15,-6 0 0-15,-3 5 0 16,-3 9 0-16,0 4-4 0,-3 9 4 0,-3 2-8 31,0 10-12-31,-6 6-180 16,-3 8-448-16,6 0 648 0,9 0 0 15</inkml:trace>
  <inkml:trace contextRef="#ctx0" brushRef="#br0" timeOffset="66585.97">19594 12671 648 0,'-3'-19'256'0,"-15"17"-232"0,12 2 0 15,-3 0-16-15,-6 2 4 16,-3 6-8-16,0 3 4 0,-3 2-4 15,1 0 0-15,2 3-4 16,3 0 4-16,6 0-4 16,3 5 0-16,6-5 4 15,6 0 0-15,3-3-4 16,6 3 0-16,-3-8 4 16,2 8-4-16,1-3 0 0,0 3 0 15,0-3 4-15,0 3-4 16,-3 0 0-1,-3 2 4-15,-3-4-4 0,0-1 0 0,-3 0 4 32,-3-2-4-32,-6-1 0 15,-3 1 0-15,0-1 0 16,-6-4 0-16,-3 2 0 16,0-3 0-16,0 0 0 15,1-2 0-15,-4 2 0 16,6 0 0-16,3-2-20 15,3 5-24-15,0 0 44 16,6 0 0-16</inkml:trace>
  <inkml:trace contextRef="#ctx0" brushRef="#br0" timeOffset="67030.541">19972 12864 640 0,'-6'3'256'0,"-21"-1"-224"15,21 1-8-15,-3 2-12 16,-3 3 0-16,-3 5-4 16,3 11 0-16,-3-3-4 0,0 3 4 15,1 5-4-15,-1 6 0 16,0 4-4-16,0 4 4 16,0 7-4-16,3 0 0 0,6 3 4 31,3-5-4-31,3-3 0 0,0 0 0 0,0-8 0 15,0-3 0-15,3-5 0 16,0 0 0-16,0-7 0 31,3-4-4-31,0-2-32 16,0-3-32-16,0-5 68 0,0 0 0 16</inkml:trace>
  <inkml:trace contextRef="#ctx0" brushRef="#br0" timeOffset="68567.957">20156 13187 416 0,'-3'-5'224'0,"-3"-1"-96"0,3 4-40 16,0 2-56-16,-6 0-8 16,3 2-12-16,0 4 0 15,0 1 4-15,-3 4-8 0,1 2 0 16,2 3 0-16,0 3-4 16,0 4 4-16,3 4 0 15,0-1 0-15,3 1-4 16,3-1 0-16,3-5-4 15,3 3 0-15,0-5 4 16,2-3-4-16,4-3 0 16,3-2 4-16,3-4-4 15,0-4 0-15,3-3 0 16,-1-3 0-16,1-7 0 0,0-3 0 16,0-9 0-16,0-1 0 0,-6-1 0 15,-1-5 0-15,-2 0 0 16,-9 0 0-16,-6-1 0 15,-6 1 0-15,-9 6 0 16,-2-7 0-16,-7 9 0 31,0 3 0-31,-3 4 0 0,3 4 0 16,1 2 0-16,-1 5 0 16,3 3-4-16,3 6-4 15,0 2-40-15,0 2-44 16,9 3 92-16,6-2 0 0</inkml:trace>
  <inkml:trace contextRef="#ctx0" brushRef="#br0" timeOffset="68783.705">20323 13483 824 0,'3'3'140'0,"9"7"-116"16,-9-10-4-1,0-2-16-15,6 2 0 0,2-3-4 16,7 3 0-16,-3 0 4 16,3-3-4-16,3 1 0 15,-3-1 0-15,3 1 0 16,-4-1-4-16,1 3-8 16,-3-3-12-16,-3 1 24 15,0 2 0-15</inkml:trace>
  <inkml:trace contextRef="#ctx0" brushRef="#br0" timeOffset="73563.318">20799 13039 304 0,'0'2'160'0,"0"-12"-24"0,0 4 8 16,0 1-48-16,0 5-36 15,0-5-40-15,0 2 0 16,0 1-12-16,0 2 4 16,0 2-4-16,-3 3 0 15,0 3 0-15,-3 6-4 16,-3 4 4-16,3 9-4 0,0-1 0 31,0 3 0-31,0 3-4 16,3 10 4-16,0-2-4 15,3 2 0-15,0-5 0 0,6 0 0 16,0-2 0-16,0-6 0 16,0-5-40-16,3-3-28 15,3-5 68-15,0-3 0 16</inkml:trace>
  <inkml:trace contextRef="#ctx0" brushRef="#br0" timeOffset="74235.947">20900 13433 608 0,'-3'3'268'0,"0"-11"-224"0,3 8-16 16,0 0-8-1,3-6-4-15,0 4-4 16,3-1-4-16,0-10-4 16,0 2 0-16,3-5-4 15,-3-5 0-15,3 3 0 16,0-4 0-16,0 1 0 15,0 0 0-15,0 0 0 16,-3 2 0-16,-1-2 0 0,-2 5 0 16,0 3 0-1,0 5 0-15,-3 3 0 0,0 5 0 0,-3 5 0 16,0 8 0-16,0 6 0 16,0 7 4-16,3 4-4 15,3-1 0-15,0 0 0 16,0 0 4-16,0-3-4 0,6-5 0 15,-3-5 0-15,3-5 0 16,3-6 0-16,3-7 0 16,3-12 0-16,0-4 0 15,0-9 0-15,-1-2 0 16,1-2 0-16,-3-1 0 31,0 5 0-31,-6 4 0 0,-3-1 0 16,0 5 0-16,-3 6 0 0,0 5 0 15,-3 5 0-15,-3 6 0 16,0 5 0 0,0 8 0-16,0 2 0 15,3 6 0-15,0 3 0 16,0 2 0-16,0 0 0 0,3-3 0 16,0-2 0-16,3 0 0 15,-3-6 0-15,3-4 0 16,0-4-16-16,3-2-16 15,6-5 32-15,-1-6 0 0</inkml:trace>
  <inkml:trace contextRef="#ctx0" brushRef="#br0" timeOffset="74702.214">21463 12814 820 0,'-21'37'144'0,"6"8"-136"16,12-37 4-16,0 8-4 15,0 5-4-15,0-3 0 16,3 3 4-16,-3-2-4 0,3-1-4 15,0-2 0-15,0 0 0 16,0-3 4-16,0 1-4 0,0-6 0 16,3-6 0-16,0-2 0 15,0-2 0-15,3-4 0 32,3-2 0-32,-3-5 0 15,3 5 0-15,0-2 0 0,-3 7 0 16,0-2 0-16,0 5 0 15,0 0 0-15,-1 2 0 16,1 4 0-16,0 4 0 16,0 1 0-1,0 5 0-15,3 0 4 16,-3-1-4-16,-3 1 0 0,0-2 0 0,0-1 0 31,-3-3 0-31,3-2 0 16,0-2 0-16,-3-4-20 15,0-2-24-15,3-2 40 16,-3-1 4-16</inkml:trace>
  <inkml:trace contextRef="#ctx0" brushRef="#br0" timeOffset="76350.724">21683 12816 424 0,'0'-2'224'0,"0"2"-120"0,0 0-20 15,0 0-44-15,0 0-4 16,3 5-28-16,0 0 0 0,0 6 0 31,0 2 0-31,0 3 0 16,6 3-4-16,-3 4 4 0,3 4-4 0,0-3 4 16,0 2-4-16,5 3 0 15,-5 6 0-15,-3 4 0 16,3 1 0-16,-6 5 0 15,-3 8-4-15,0-6 4 16,-6 1-4-16,0-6 4 31,-3 1-4-31,-6-4 4 0,4-1-4 16,-4-1 0-16,0 0 0 16,0-6 0-16,0-4 0 0,3-3 0 15,0-3 4-15,0-3-8 16,3 1 4-16,0-9-32 15,4 1-20-15,2-3 52 16,0-5 0-16</inkml:trace>
  <inkml:trace contextRef="#ctx0" brushRef="#br0" timeOffset="76883.012">22013 13597 656 0,'-3'3'252'0,"-3"26"-228"15,0-21-4-15,6 5-4 0,-3 3-4 16,1 8-4-16,-4-3 0 15,3 0-4 1,0 8 0-16,-3-5-4 0,3 0 0 0,3-9-8 16,0 1 0-16,0-13-120 15,3-8-332-15,9-9 452 16,-4-1 8-16</inkml:trace>
  <inkml:trace contextRef="#ctx0" brushRef="#br0" timeOffset="77386.36">22219 13113 648 0,'-6'-24'256'0,"3"21"-244"0,3 3 4 16,-6 3 4-16,0 2-4 15,-3 6-8-15,6 7 4 0,-3 6-8 16,0 5 0-16,-3 6 4 15,9 7-4-15,0-8 0 16,0 1-4-16,6-6 4 16,0 3-4-16,3-14 0 15,3-2 4-15,3-5-4 16,6-11 0 0,-1-6 0-16,4-12 0 0,0-3 0 0,0-11 0 15,-3-3 0-15,-3-2 0 16,-7 3 0-16,-2 0 0 15,-6 2-4-15,-6 0 4 16,-6 8 0-16,-2 1 0 16,-4 7 0-1,-3 8 0-15,0 2 0 0,0 6 0 16,3 6 0-16,0 4 0 16,6 6 0-16,6 3 0 15,3 2 0 1,6 0 0-16,6 0 0 15,0-2 4-15,3-6-12 0,0 0 0 16,0-8-92-16,0-2-356 0,0-6 456 16,-3-4 0-16</inkml:trace>
  <inkml:trace contextRef="#ctx0" brushRef="#br0" timeOffset="77773.925">22433 12689 512 0,'0'3'272'0,"0"0"-204"15,0-3-16-15,0 0-20 0,3 2-8 16,3 1-16-16,6 5 0 15,-6 0-4-15,0 5 4 16,6 8-4-16,0 11 0 0,-1 0 0 16,1 2 4-16,6-2-8 15,0 5 4-15,0-3-4 32,0 6 4-32,-3 2-4 15,0 6 0-15,-4 5 0 0,-5 5 4 16,3 6-4-16,-9-9 0 15,-3 1 0-15,-6 2 0 16,-2-2 0-16,-4-1 0 0,-3-7 0 16,0-6 0-16,0-2-4 15,0 5 0-15,0-21-40 16,12-9-60-16,0-7 104 16,4-8 0-16</inkml:trace>
  <inkml:trace contextRef="#ctx0" brushRef="#br0" timeOffset="78357.138">22906 12446 560 0,'3'-3'276'0,"-3"6"-224"15,0-3-16-15,0 0-12 32,0 3-8-32,6 5-12 0,0 0 4 15,3 2-4-15,6 6 0 16,-3 8-4-16,9 8 4 0,-3 5 4 15,-1 8 0-15,-2 2-8 16,3 9 4-16,0-1 0 16,-6-2-4-16,3 5 0 15,0 9 0-15,-6 7 0 16,-9 8 0 0,6-11 0-16,-6-2 4 15,0-8-4-15,-6 2 0 16,6-7 0-16,0-6 0 15,-3-5-4-15,-3-5 0 0,0-8-56 16,-3-6-136-16,-6-5 196 16,3-8 0-16</inkml:trace>
  <inkml:trace contextRef="#ctx0" brushRef="#br0" timeOffset="95223.196">4640 15822 592 0,'0'0'268'0,"-12"0"-204"0,9 0-28 15,0 0-12-15,0 0-4 16,0 0-16-16,3 3 0 16,0-1 0-16,3-2 0 15,0 11-4-15,6-3 0 0,3 2 0 16,6 1 0-16,3-3 4 16,2 8-4-16,10 0 0 15,0-3 0-15,6 8 0 0,-4-8 0 16,7 1 0-16,0-1 0 15,2-3 0 1,-5 4 0-16,-3-6 0 0,-3-6 0 16,-4 9 0-16,-2-6 0 15,-3 0 0-15,0-2 0 16,-6 8 0-16,-4-6 0 0,-2 0 0 16,0-2 0-16,-3 5 0 15,-3-3 0-15,0-2 0 31,-3 2 0-31,0-2 0 16,-3 2 0-16,-3 6 0 16,0-4 0-16,-6 7 0 0,-3-6 0 15,-3 10 0-15,-3-2 0 16,-2-3 0-16,-7 8 0 16,0 1 0-16,-6 1 0 15,-2 4 0-15,-4 5 0 0,0-3 0 16,1 5 0-16,-4 3 0 15,6-2 0-15,0 4 0 16,1-7 0-16,-1 2 0 0,3-5 0 31,1 1 0-31,2-7 0 16,3 4 0-16,-3-3 0 16,6-3 0-16,1 0 0 0,2-2 0 15,0-9 0-15,0 9 0 16,0-11 0-16,6 0 0 15,0-3 0-15,4-3-4 16,-1 1-4-16,0 2 8 16,9 3 0-16</inkml:trace>
  <inkml:trace contextRef="#ctx0" brushRef="#br0" timeOffset="97274.057">6072 16073 696 0,'-3'-13'228'0,"-6"13"-196"0,9-2-4 16,0 2-20-16,0 2 4 0,-3 1-12 15,3 15 4-15,-6-2 0 16,6 5-4-16,-15 11 4 16,0 5-4-16,-3 3 0 15,-3 2 4-15,1 8-4 16,-4-2 0-16,3-6 0 15,0-5 0-15,3-5 0 16,-3-11 0-16,3-10 4 16,1-14-4-1,2-10 0-15,6-5 0 16,3-9-4-16,3 1 4 16,3 2 0-16,0 3 0 15,0 5 0-15,3 0 0 0,0 8 0 16,0 3 0-16,3 5 0 15,0 5 0-15,3 3 0 16,3 8 0-16,-1 0 0 16,4 0 0-16,6 7 0 15,0 1 4-15,6 8-4 16,0-11 0-16,5 0 0 16,4-5 0-16,3-3 0 15,2-2 0-15,-5-8 0 16,0 2 0-16,-3-5 0 0,-1-5 0 0,-2 2 0 31,0 0 0-31,-6-2 0 16,-1-8 0-16,-5 8-4 15,-3 5-8 1</inkml:trace>
  <inkml:trace contextRef="#ctx0" brushRef="#br0" timeOffset="98254.138">6905 15864 560 0,'0'-13'280'0,"0"5"-212"16,-3 6-28-16,3 2-24 0,0 0 4 15,0 0-8-15,0 0-4 16,-6 2-8-16,3 4 4 0,-3 1 0 16,0 12-4-16,0 10 0 15,3 5 4-15,0 4-4 31,-3 1 0-31,0 1 4 16,0 0-4-16,1-1 0 0,-1 9 0 16,0-3 0-1,0-5 0-15,3-3 0 0,0-6 0 16,0 1 0-16,3-8 0 16,0 0 4-16,0-3-4 15,0-3 0-15,3-10 0 16,3 3 0-16,3-8 0 15,3-3 0-15,2 0 0 16,4 0 0-16,0 0 0 0,3 2 0 16,0-2 0-16,6 3 0 15,-1 0 0-15,4-1 0 16,0-2 0 0,3 0 0-16,-4 0 0 15,1 0 0-15,0-2 0 0,0-4 0 16,-7 1 0-1,-2-3-4-15,0 3-8 0,-9-6-104 16,-9 3-432-16,-3 3 540 16,-6-6 8-16</inkml:trace>
  <inkml:trace contextRef="#ctx0" brushRef="#br0" timeOffset="98485.822">6750 16227 880 0,'-6'-3'112'0,"9"3"-100"0,-3 3-4 16,3-3-8-16,6 0 4 0,6 3 0 16,9 2-4-16,3-3 0 15,5 1 0-15,4 0 0 16,6-3 0-16,-1-3 0 15,4 0 0-15,-9-4 0 16,-3 4-4-16,-7 0-28 0,-8-2-24 31,-6 2 56-31,-9-2 0 0</inkml:trace>
  <inkml:trace contextRef="#ctx0" brushRef="#br0" timeOffset="98754.875">6709 15912 920 0,'9'-8'92'0,"17"8"-88"0,-17-5-4 16,6 2 4-16,12 1-4 16,6-4 0-16,5 1 0 15,7-3 0-15,0 5 0 16,2 1 0-1,4-1 0-15,-9 0-16 16,-1 1-20-16,1 2 36 16,-12 0 0-16</inkml:trace>
  <inkml:trace contextRef="#ctx0" brushRef="#br0" timeOffset="99589.334">7286 16965 820 0,'-3'-8'144'0,"0"-2"-120"16,3 4-8-16,0-2-12 0,0-2 0 15,3-6 0-15,0-5-4 16,6 0 0-16,0-3 4 0,3-3-4 16,0-4 0-16,3-9 0 15,-4 8 0-15,1-8 0 16,-3 3 0-16,0 3 0 16,-3 5 0-16,-3 2 0 15,0 6 0-15,0 3 0 31,-3 2 0-31,0 8 0 0,0 3 0 16,0 5 0-16,0 10 0 16,3 6 0-16,-3 5 0 15,3 6 0-15,0-4 0 16,0 4 0-16,3-1 0 0,0-2 4 16,3 0-4-1,3 0 0-15,0-3 0 0,3-5 0 16,5-8 0-16,4-6 0 15,0-4 0-15,3-6 0 0,0-8 0 16,-1-5 0-16,-2-3 0 16,-3 0 0-1,0-2 0-15,-6 2 0 16,0 3 0-16,-6 8 0 16,-1 2 0-16,-2 6 0 15,-3 2 0-15,0 8 0 16,0 1 0-16,0 9 0 15,-3 4 0-15,3 2 0 0,0-8 0 16,3 9 0-16,0-4 0 16,0 1 0-1,6-6 0-15,0 5 0 0,3-4 0 16,0-4 0-16,0-7 0 16,2-1-4-16,1 1 0 15,0-6-108-15,0 1-488 16,-3-9 600-16,9-7 8 0</inkml:trace>
  <inkml:trace contextRef="#ctx0" brushRef="#br0" timeOffset="100074.042">8033 16237 712 0,'3'-7'216'0,"-6"4"-184"0,3 3-8 0,0 0-12 32,0 3-4-32,0 2-4 0,0 0 0 15,0 3 0-15,0 5-4 16,0 1 0-16,0 9 4 15,0-2-4-15,0 3 0 16,0-3 0-16,0 1 0 0,3-1 0 16,3-3 0-16,0-4 0 15,3 4 4-15,3-5-4 16,3-10 0-16,0-3-4 16,8 3 0-16,-2-9 4 15,6-2 0-15</inkml:trace>
  <inkml:trace contextRef="#ctx0" brushRef="#br0" timeOffset="101164.932">8697 15946 728 0,'-3'-10'208'0,"-15"7"-180"0,18 3 0 16,-6 0-20-16,6 5-4 0,-6 1 0 16,6 15-4-16,-3 5 4 15,9 4-4-15,-3 1 4 16,3 4-4-16,3 7 0 16,6 6 4-16,3-3-4 0,3 5 0 15,2 0 0-15,-2-2 0 16,0-3 0-16,0 0 4 15,0-16-4-15,2 0 0 16,-2-13 0-16,0-3 0 16,3-13 0-16,0-16 0 15,0-5 0 1,-1-5 0-16,-2-19 0 0,0 5 0 0,-3-13 0 16,-3-3 0-16,-3-7 0 15,-3 10 0-15,-6-3 0 16,-3 6 0-16,-3 5 0 15,0 0 0-15,-3 8 0 32,-3 5 0-32,3 9-8 0,0 4-4 15,3 8-168-15,0 6-524 16,3 5 704-16,12 0 0 16</inkml:trace>
  <inkml:trace contextRef="#ctx0" brushRef="#br0" timeOffset="101559.241">9631 15645 820 0,'3'-43'144'0,"-14"25"-128"0,5 15 0 16,0-2-12-16,-6 8 4 15,-3-1-8 1,-6 9 0-16,-6-1 4 15,6 4-4-15,4-1 0 16,2 3 0-16,3 2 0 16,3 3 4-16,12 1-4 15,3-1 0-15,6 0 0 16,0-2 0-16,2-1 0 16,4 1 0-16,-3-4 4 0,3 7-4 15,-6-4 0-15,-6-2 0 16,-3 5 0-16,-3-2 4 15,-9-1-4 1,-6-7 0-16,-6 5 0 16,3-8 0-16,-5-3 0 15,2-10 0-15,-3 5 0 16,3-6 0-16,3 1-4 0,6 2-4 16,6 1 8-16,6 10 0 15</inkml:trace>
  <inkml:trace contextRef="#ctx0" brushRef="#br0" timeOffset="102016.376">9896 15764 664 0,'-6'-8'244'0,"-6"5"-220"0,12 3-4 16,-5 3-8-16,-1 2 4 15,0 6-8-15,-3 7 0 0,0 6-4 32,3 18 4-32,-3-2-4 0,3 8-4 0,-6-1 4 15,0 1-4-15,3 10 4 16,0 0-4-16,-3 9 0 0,6-7 0 15,3 4 0-15,3-3 0 16,3-6 0-16,-3-2 0 16,3-5 0-16,3-6-4 31,3-5-36-31,-3-8-40 0,0-7 76 16,3-7 4-16</inkml:trace>
  <inkml:trace contextRef="#ctx0" brushRef="#br0" timeOffset="102573.552">10084 16346 464 0,'0'-11'248'0,"0"-5"-92"16,0 16-88-16,-3 0-40 16,3 0 0-16,-6 0-20 0,3 0 0 15,-3 3-4-15,3 8-4 16,-3-3 4-16,3 5 0 16,3 0-4-16,0 0 0 15,3 1 0-15,0 7 0 16,3 3 0-16,3-3 0 0,0-3 0 0,3-7 0 15,0 5 0-15,3-6 4 16,2-2-4-16,1-2 0 16,0-6 0-16,3-6 0 15,3-2 0-15,3-2 0 32,-4-6 0-32,1 3 0 0,-3-6 0 0,3-7 0 31,-6 2 0-31,-3-3 0 15,-4 1 0-15,-5-6 0 0,0 6 0 16,-6-1 0-16,-6-2 0 16,-8-5 0-16,-7 7 0 15,0 3 0-15,-3 1 0 16,-3-1 0-16,-2 13 0 0,-4 1 0 16,3 10-4-16,3 5 0 15,0 8-32-15,4 6-40 16,8 5 76-16,0-1 0 15</inkml:trace>
  <inkml:trace contextRef="#ctx0" brushRef="#br0" timeOffset="102827.721">10310 16457 912 0,'-6'-8'96'0,"21"16"-88"16,-15-8-4-16,3 0-4 0,0 0 0 31,3 0 0-31,0 3 0 0,3-1 0 16,3-2 0-16,0 3 0 15,0 13-8-15,-1-16-52 16,1 0-140-16,6-8 200 16,-3-3 0-16</inkml:trace>
  <inkml:trace contextRef="#ctx0" brushRef="#br0" timeOffset="103121.406">10587 16351 672 0,'-12'6'240'0,"3"7"-216"0,6-5-4 0,0 0 0 15,3 0-4-15,-3 13-8 16,3 5-4-16,3 6 4 15,3-6-4-15,3 4-4 16,3-7 4-16,0-2-4 0,3-2 0 16,3 0 0-16,-1-9 4 15,7-5-4-15,-3-5 0 16,6-5 0-16,-6-5 0 0,-3-6 0 31,-4-3 0-31,-2-5 0 0,-6 1 0 0,-3-4 0 16,-6-2 0-16,-9-5 0 15,-3 10 0-15,-5 0-4 16,-4 3 4-16,-3 10-4 16,3 6-8-1,-3 8 12-15,-2 2 0 16</inkml:trace>
  <inkml:trace contextRef="#ctx0" brushRef="#br0" timeOffset="103474.984">11129 16457 876 0,'-21'45'116'0,"6"24"-104"15,9-59-4 1,0 6-8-16,0 5 0 0,0-2 0 31,3-3 0-31,3 5-8 0,3-5-4 16,0-6-132-16,3 4-400 15,3-9 536-15,3-13 8 0</inkml:trace>
  <inkml:trace contextRef="#ctx0" brushRef="#br0" timeOffset="103938.254">11328 16081 868 0,'-9'-34'120'0,"-6"31"-108"16,15 6-4-16,-6 0-4 0,0 7-4 15,-3 6 4-15,0 5-4 16,3 3 0-16,1 8 4 16,2-3-4-1,3 8 0-15,8-5 0 16,4-3 4-16,3-3-4 16,3-10 0-16,0-3 0 15,6-10 0-15,3-11 0 16,5-8 0-16,-2-8 0 15,0-7 0-15,-3-12 0 16,-7-4 0-16,-5-6 0 0,-6 5 0 16,-3 3 0-16,-12-2 0 15,-3 9 0-15,-6 4 0 16,-2 5 0-16,-7 5 0 16,0 14 0-16,-3 2 0 15,-3 13 0 1,4 6 0-16,2 4-4 0,6 12 4 0,3 2 4 15,6 5-4-15,9 3 0 16,3-5 0-16,6-3 0 16,6-5 0-16,3-3 0 0,3-8 0 15,2 3 0-15,7-8 0 16,-3-8-4-16,0-2-12 31,-3-6 16-31,-1-8 0 0</inkml:trace>
  <inkml:trace contextRef="#ctx0" brushRef="#br0" timeOffset="104239.04">11676 15684 852 0,'-3'-21'128'0,"9"16"-108"0,-3 5-8 16,0 0-8-16,3 0 0 15,6 3-4-15,3 5 0 16,6 7 0-16,0 9 0 15,2 5 0-15,1 8 4 0,0 11-4 16,-3 10 0-16,-6-2 0 31,-3 10 0-31,-6 3 0 16,-3 0 0-16,-9 7 0 16,-3-10 0-16,-6 3 0 0,-6-11 0 15,0-5 0-15,-3-10 0 16,1-4 0-16,2-7 0 15,0-3-12-15,3-5-32 16,3-3 44-16,0 0 0 0</inkml:trace>
  <inkml:trace contextRef="#ctx0" brushRef="#br0" timeOffset="104723.984">12167 16124 800 0,'-9'-8'156'0,"12"0"-132"16,0 8 0 0,0-3-16-16,6-2-4 15,6-3 0-15,9 0-4 16,3 0 0-16,6 0 0 16,5 3 0-16,1 0 0 15,0-1 0-15,-4 1 0 0,-2-3 0 16,-3 5 0-16,-3-2-4 15,-1 5-8-15,-11-5-112 16,-6 0-404-16,-9 5 528 16,-6-6 0-16</inkml:trace>
  <inkml:trace contextRef="#ctx0" brushRef="#br0" timeOffset="104972.445">12343 15915 868 0,'-36'2'120'0,"42"25"-108"0,-6-14 0 0,0-2-12 16,0 4 4-16,0 7-4 15,3 1 4-15,0 1-4 16,0 0 0-16,0 3 0 16,3-1 0-16,0 3-4 15,0 3 0-15,-3-6-56 0,3-2-156 16,0-5 208-16,3-3 8 15</inkml:trace>
  <inkml:trace contextRef="#ctx0" brushRef="#br0" timeOffset="105684.778">13239 16105 712 0,'9'-74'216'0,"9"-21"-184"16,-18 79-8-16,3 0-12 15,0-2-4-15,0-1-4 16,-3 1 0-16,3-4-4 0,-3 12 4 16,0-3-4-16,0 7 0 15,0 4 0-15,0 4 0 0,0 9 0 16,0 7 0-16,0 14 0 15,0 5 0-15,0 5 4 32,0 1-4-32,0 7 0 15,0-2 0-15,0 2 0 16,0 0 0-16,0-7 0 0,0-4 0 16,0-2 0-16,3-5-4 15,0-8-44-15,-1-11-60 0,1-2 108 31,18-14 0-31</inkml:trace>
  <inkml:trace contextRef="#ctx0" brushRef="#br0" timeOffset="105932.79">13492 16142 876 0,'-3'0'116'0,"12"13"-108"0,-6-13 0 0,3 0-4 16,6 0 0-16,3-2 0 16,5-1-4-16,4 1 0 15,3 2 0-15,0 2 0 16,0-4 0-16,-1-4 0 16,4 4 0-16,-6-4-12 15,-3 4-20-15,0 2 32 0,-1 0 4 0</inkml:trace>
  <inkml:trace contextRef="#ctx0" brushRef="#br0" timeOffset="106621.103">14367 15872 680 0,'0'0'236'0,"-3"11"-200"15,0-8-12-15,0 2-8 0,-3 3-4 16,-3 13-4-16,-3 3-4 16,-3 0-4-16,-6 7 4 0,-2-2-4 15,-4-2 0-15,0-3 0 16,-3-6 0 15,4-7 0-31,-1-3 4 0,9-8-8 16,9-6 4-16,6 4 0 15,3-3 0-15,3 2 0 32,6 0 0-32,3 6 0 15,3 5 0-15,6 8 0 16,-1-8 0-16,4 13 4 16,3-5-4-16,0-3 0 0,3 5 0 0,2-4 0 15,1-4 0-15,3-4 0 16,-7-1 0-16,1-5-4 15,-3 0 0-15,-6-5-104 16,-6 2-488-16,-6 0 596 16,-6-10 0-16</inkml:trace>
  <inkml:trace contextRef="#ctx0" brushRef="#br0" timeOffset="107189.777">12879 15748 456 0,'-18'-11'248'0,"12"1"-124"15,0 10-52-15,-3 0-44 16,0 5-4-16,-3 8-12 15,-6 9 0-15,0 7-4 16,-5 21 0-16,2 0-4 0,0 8 0 16,0 9 0-16,6-1-4 15,6 5 0-15,6 8 0 0,9 1 0 16,6-6 4-16,9-3-16 31,15-2 4-31,11-5-128 16,1-6-340-16,6-13 484 15,8-8 0-15</inkml:trace>
  <inkml:trace contextRef="#ctx0" brushRef="#br0" timeOffset="107606.683">14760 15663 696 0,'12'-8'228'0,"3"22"-224"0,-12-9 0 31,3 5 16-31,2 4-4 0,1 7-4 15,3 8-4-15,0 3 0 16,6 15-4-16,-3 9 0 16,-3-3 0-16,-6-3 0 15,-3 3-4-15,-6 3 4 16,-3-1-4-16,-6-5 0 16,-3 1 4-16,-6 4-4 0,3-4 0 15,-2-9-4-15,5-8 4 16,-3 3-72-16,0-2-256 0,0-6 328 15,6-13 8-15</inkml:trace>
  <inkml:trace contextRef="#ctx0" brushRef="#br0" timeOffset="108292.697">15450 15708 632 0,'-18'-10'260'0,"7"4"-228"15,11 6-8-15,0 0-12 32,-3 0 4-32,0 6-8 0,-3 4-4 0,0 9 0 15,0 5 0-15,0 2 0 16,0 14 4-16,0 2-8 15,0-2 4-15,0 5 0 16,0-6-4-16,0 4 0 16,3-9 4-16,0 1-4 15,0-4 0 1,3-2 0-16,3-2 0 0,0-3 0 16,6 0 0-16,0-3 0 15,6-3 0-15,6-2 4 16,0-5-4-16,5-1 0 15,4-7 0-15,0-3 0 16,3 0 0-16,-7-3 0 16,4-5 0-16,-3 3 0 0,0 0 0 15,-3-1-4-15,-4 4 0 16,1-3-12-16,-3 5-16 16,-3-3 32-16,0 0 0 15</inkml:trace>
  <inkml:trace contextRef="#ctx0" brushRef="#br0" timeOffset="108593.155">15218 16095 696 0,'6'2'228'0,"0"-12"-196"0,-6 4-8 0,0 6-8 15,3 0-4-15,3-5-8 16,6 2 0-16,6 1-4 16,6-1 4-16,5-2-4 0,1 5 0 15,3-3 0-15,0 1 0 16,-1-1-8-16,1 3 4 15,-6-3-48-15,0-5-76 16,-9 0 128-16,-7-7 4 16</inkml:trace>
  <inkml:trace contextRef="#ctx0" brushRef="#br0" timeOffset="108824.671">15179 15722 908 0,'-2'-24'96'0,"28"5"-88"16,-23 17-4-16,12-4-4 0,9-2 4 0,6 3-4 15,14 0 0-15,4-1 0 16,9 4 0-16,-1-3-8 16,7 10-4-16,-7-3-112 15,-5 6-392-15,-7 0 516 16,1 8 0-16</inkml:trace>
  <inkml:trace contextRef="#ctx0" brushRef="#br0" timeOffset="109472.547">15870 16634 872 0,'-3'-23'116'0,"6"-9"-100"16,-3 24-8-16,3-11-4 0,3-2-4 0,0-5 4 15,3-6-4-15,0-2 0 16,3-1 0-16,3-2 0 31,-1 8 0-31,-2-3 0 16,-3 1 0-16,-3 7 0 15,-3 0 0-15,0 11 0 16,0 5-4-16,-3 8 4 0,-3 5 4 16,0 6-4-16,0 7 0 15,0 6 0-15,3 5 0 16,3 5 0-16,0 1 0 15,6-3 0-15,6-1 4 16,-3-7-4-16,3-3 0 16,3-5 0-16,2-8 0 0,1-8 0 15,0-8 0-15,0-2 0 16,0-9 0-16,0-7 0 16,-3-1 0-16,-4 1 0 15,-2-1 0-15,3 6 0 16,-6 0 0-16,-3 2 0 15,0 4 0 1,-3 12 0-16,0 0 0 16,0 9 0-16,0 4 0 0,-3 3 0 15,3 8 0-15,3-2 0 16,-3 0 0-16,3-6 0 16,0 5 0-16,0-2 0 15,0-5-4-15,0 2-4 16,3-5-24-16,-1-3 32 0,1-7 0 31</inkml:trace>
  <inkml:trace contextRef="#ctx0" brushRef="#br0" timeOffset="110061.727">16584 15983 712 0,'0'-21'216'0,"-3"0"-180"0,3 21-8 16,0 0-20-16,-3 3 0 16,-3-3-4-16,3 18-4 15,-5-4 0-15,-1 9 4 16,0 4-4-16,0-3 4 15,0-1-4 1,3-1 0-16,0-1 0 16,3-5 0-16,0 0 0 15,3-9 4-15,3 1-4 16,3-5 0-16,6-6 0 16,3-7 0-16,0-9 0 0,2 6 0 15,1-3 0-15,0-2 0 16,-3 10 0-16,3 0 0 0,0 5 0 15,-3 6 0 1,2 5 0-16,-2 5 0 16,-3 0 0-16,-3 0 0 15,0 1 0-15,-3 4 0 0,0-2 0 16,0-3 0-16,0-2 0 16,-3-1 0-1,-3-4-4-15,0 4-8 16,-3-2 12-16,0-2 0 0</inkml:trace>
  <inkml:trace contextRef="#ctx0" brushRef="#br0" timeOffset="112232.402">17796 15716 296 0,'-9'-10'152'0,"-3"-17"-8"16,9 22 0-16,0 0-52 16,-3-3-36-16,0-3-28 15,0 1-4-15,0-1-4 16,0 3 0-16,3 0-8 15,3 8-4-15,-6-3 0 16,3 9-4-16,-3-6 0 0,6 10-4 0,-3-2 4 16,0 5-4-16,0 3 4 15,0 8-4-15,3 5 0 16,0 3 0 0,3-3 0-16,3 8 0 0,3 5 0 15,0-2 0-15,3 0 4 16,3-3-4-16,0 3 0 0,0-9 0 15,3 1 0-15,-3-5 0 16,5-4 0-16,-2-1 0 16,0-7 0-16,0-4 0 31,0-6 0-31,3-2 0 16,-1-3 0-16,1-3 0 0,0-2 0 15,0-11 0-15,0 0 0 16,-3-5 0-16,8-5 0 0,-5-1 0 15,0-5 0-15,-3-2 0 16,0-8 0 0,-3 2 0-16,0 3 0 15,-3 0 0-15,-1 2 0 16,-2 4 0-16,0 2 0 0,-3 2 0 0,-3 3 0 16,-3 1 0-16,0 7 0 15,0 0 0-15,-3 5-4 16,0 6 4-16,3 5-20 31,-3 3-12-31,0 2 32 16,0 3 0-16</inkml:trace>
  <inkml:trace contextRef="#ctx0" brushRef="#br0" timeOffset="112802.524">18704 15285 608 0,'-9'-16'268'0,"-24"-10"-196"16,27 23-28-16,-6 0-44 15,0 6 4-15,-3 5 0 0,0 5 0 16,3 0-4-16,4 3 4 15,-1 3-4 1,6 5 4-16,3-1-4 16,6 9 0-16,3-11 0 0,5 6 4 15,-2-6-4-15,0-5 0 16,3 5 0-16,0 0 4 0,-3 0-4 16,0-2 0-1,-3-6 0-15,-3 3 0 16,0-3 0-16,-6-2 0 15,-3-3 0-15,-6 5 4 0,-3-2-4 16,-3-1 0-16,0-2 0 16,0-3 0-1,0 1 0-15,0-4 0 0,1 4 0 16,2-4 0-16,3 3-8 16,3-5-8-16,0 8 16 15,3 0 4-15</inkml:trace>
  <inkml:trace contextRef="#ctx0" brushRef="#br0" timeOffset="114506.669">19093 15891 368 0,'6'-11'200'0,"-6"11"-80"16,0 0 8-16,0 0-68 15,0 0-16-15,0 0-16 16,0 0-12-16,0 0-4 0,0 0 0 15,-3 3-8-15,-2 2 0 16,-1 3 4-16,0 16-4 16,0 0 0-16,0-6 0 15,3 11-4-15,0 3 4 0,3-5-4 16,3-4 0-16,3-1 0 16,3-1 0-16,3-5 0 15,5 0 4-15,7-9-4 0,3 1 0 16,6-5 0-16,2-6 0 15,-2-7 0-15,-3-11 0 16,-3-3 0-16,-3-3 0 16,-7-7 0-1,-5-3 0-15,-6-5 0 16,-6 7 0-16,-9-2 0 16,-6 5 0-16,-5 1 0 15,-7 2 0-15,-3 13 0 16,0 0 0-16,-2 8-4 15,5 0 0-15,0 16-24 16,6 2-28-16,3 4 64 0,6 2 0 16</inkml:trace>
  <inkml:trace contextRef="#ctx0" brushRef="#br0" timeOffset="114703.238">19278 16195 868 0,'3'5'120'0,"6"-7"-100"15,-9-1-8-15,3-2-12 16,6-3 0-16,3 5 0 16,3-2 4-16,2 0-4 15,4-6 0-15,0 8 0 16,0-2 0 0,3-3 0-16,3 6 0 15,-7-4 0-15,1 4 0 0,-3 2-8 16,0 0-8-16,-3 0 16 15,0 0 0-15</inkml:trace>
  <inkml:trace contextRef="#ctx0" brushRef="#br0" timeOffset="115516.306">19638 16182 568 0,'0'-3'276'0,"0"-13"-204"16,0 16-32-16,0 0-20 0,0 3-4 0,-3 0-8 16,0-1-4-16,0 4 0 15,3-4 0-15,0 9-4 16,3-1 4-1,0 1-4-15,3 2 0 16,0 0 4-16,6 1-4 16,3-4 0-16,3 1 0 0,0-3 0 15,2-6 0-15,1-2 0 0,3-7 4 16,-3 1-4-16,0-7 0 16,-6 0 0-16,-3-6 0 15,-9-2 0-15,-6-3 0 16,-6 0 0-16,-9-7 0 31,0 4-4-31,-6 3 4 16,0 6 0-16,0 10-4 0,1 8-12 15,2 8-20-15,-3 10 36 16,9 4 0-16</inkml:trace>
  <inkml:trace contextRef="#ctx0" brushRef="#br0" timeOffset="115816.427">20114 16163 720 0,'0'16'212'0,"3"8"-180"16,-3-21-4-16,0 7-20 16,0 1 0-16,0 7-4 15,-3 1-4 1,3-1 0-16,0 6 4 16,0-8-4-16,0 3 0 15,0-9-16-15,3-2-16 16,0-5 32-16,9-8 0 15</inkml:trace>
  <inkml:trace contextRef="#ctx0" brushRef="#br0" timeOffset="116285.917">20400 15732 836 0,'-6'-8'136'0,"3"16"-128"0,0-8 4 16,-3 13-4-16,0 3 4 15,-6 3-12-15,6 18 4 0,1-3-4 16,5 3 4-16,2-5-4 16,4 0 0-16,6-8 0 15,3-3 4-15,0-8-4 16,6-8 0-16,0-5 0 16,0-13 0-16,-1-8 0 31,1-6 0-31,-6-7 0 0,-3 0 0 15,-6-1-4-15,-6-5 4 16,-6 3 0-16,-6 6 0 16,-9 2 0-16,-5 7 0 0,-1 4 0 15,3 7 0-15,0 11 0 16,6 0 0-16,0 6 0 16,9 2 0-16,7 7 0 15,2 1 0-15,5 3 0 0,10-1 4 16,0 1-4-16,3-3 0 31,0-3 0-31,3-2 0 16,3-4-4-16,-1-1-4 15,-2-4-128-15,0-2-508 16,-3-5 644-16,3-5 0 0</inkml:trace>
  <inkml:trace contextRef="#ctx0" brushRef="#br0" timeOffset="116586.031">20835 15364 768 0,'6'8'180'0,"0"0"-160"15,-3-8 0-15,3 11-8 16,2 10 0-16,4-3-12 31,6 4 4-31,0 4-4 0,0 1 4 16,0 7-4-16,0 3 0 15,-3 3 0-15,-4 7 0 0,-5 9 0 16,0 2 0-16,-3 3 0 16,-3-5 0-16,-6-6 0 15,-3 8 0-15,-2-2-40 16,-7-6-52-16,-9 0 92 15,0-10 0-15</inkml:trace>
  <inkml:trace contextRef="#ctx0" brushRef="#br0" timeOffset="117140.081">19034 15401 608 0,'-6'-21'268'0,"-3"29"-260"0,6-5 4 16,-3 2 0-16,-9 11 0 0,-3 8-4 16,1 8 0-16,-4 2 4 15,-3 3 0-15,-3 5-4 16,-3 3 4-16,4 6-4 0,-1 12 0 16,0-2-4-16,9 8 4 15,0-6-4 1,12 3-4-16,6-2 4 0,9-1-4 15,9-2 0-15,6-5 4 0,3-3-4 16,-1-3 0-16,7-5-16 16,0-5-16-16,0-9 32 15,2 1 4-15</inkml:trace>
  <inkml:trace contextRef="#ctx0" brushRef="#br0" timeOffset="119530.862">17403 16960 448 0,'21'-3'240'0,"3"-2"-200"0,-21 2 8 16,5 1 20-16,4-1-20 16,3 0-32-16,6-2-4 15,6 2-4-15,9 3-4 0,8-5 8 16,7 0-4-16,5-6 0 15,16 1 0-15,14-4-4 16,12 4 0-16,15-3-4 16,12 5 4-16,15 0-4 15,0 0 0-15,9 8 0 16,3-3 0-16,-3 3 0 16,2 0 4-16,1-3-4 0,-6-2 4 0,-3-3-4 15,0-2 0-15,-6-1 0 31,0 0 0-31,-9 1 0 16,0-1 0-16,-12 9 0 16,-9-4 4-16,-12-2-4 15,-9 3 0-15,-8 2-8 16,-10 1 4-16,-11 2-120 0,-7 0-308 16,-17 2 432-16,-15 6 0 15</inkml:trace>
  <inkml:trace contextRef="#ctx0" brushRef="#br0" timeOffset="120489.486">8679 17185 144 0,'0'0'72'0,"33"-16"16"0,-24 13 0 16,12 3 8-16,5-5 8 16,10 2-72-16,6-2 0 15,8-3 0-15,7 8 0 0,8-3 32 16,13-5-12-16,11-2-32 15,15 2 0-15,18-8-8 16,9 5 4-16,9 3-16 16,6-5 0-16,0-5 0 15,0 12 4-15,-1 6-4 16,-8-7 4-16,9-1-4 16,-9 5 0-1,0-5 4-15,-9-3 0 0,-9 6-8 16,-6 2 4-16,-15-2 0 15,-11 3 4-15,-1-1-8 16,-15 3 4-16,-11-5-72 16,-6 5-76-16,-16 0 148 15,-11 5 0-15</inkml:trace>
  <inkml:trace contextRef="#ctx0" brushRef="#br0" timeOffset="125751.285">6929 15285 176 0,'-131'29'88'0,"-3"13"-56"0,98-31 0 0,-11 15-32 16,-16 6 0-16,-2 5 8 15,-4 3 8-15,-11 2 24 16,2 6 0-16,4 0-32 16,-9 10 8-16,5 5-16 0,1 9 0 15,-3-1 0-15,2-2 8 16,10-3-8-16,2 3 0 0,10 0 0 16,5 5 0-16,6 10 0 15,7-7 0-15,2 0 0 16,15 2 0-16,3 3 0 15,12 0 8 1,39 21-8 0,9-10 8-16,2-14 32 0,10 1 8 15,9-14-16-15,8-8 0 16,12 8-16-16,-17-15 8 16,44-1-16-16,3-3 8 31,12 1-16-31,-6-6 8 0,12-7-8 15,0-6 8-15,12-8-8 16,6-8 8-16,5-7-8 16,4-1 8-16,0-10-16 15,6-1 0-15,-10-12 8 16,-11-1 0-16,0-2-8 0,0 0 8 16,-6-3-16-16,-9-2 0 15,6-6 16-15,-12 3 0 16,6-3-8-16,-12-10 8 15,-6-6 0-15,-3-13 0 0,-9 6 0 16,-11-1 0-16,-10 1 0 16,7-6 0-16,-10 2 0 31,-6-9 0-31,1-12 0 16,-13-4 8-16,-5 4-16 0,-6-4 8 15,2-9 0-15,-17-13 0 16,-12-2 24-16,-15 12 0 15,-12-7 0-15,-21-5 0 16,-14 5-8-16,-16 2 8 16,-8 8-64-16,-19 11 0 0,-8 8 40 15,-12 11 0-15</inkml:trace>
  <inkml:trace contextRef="#ctx0" brushRef="#br0" timeOffset="126452.531">16811 15671 328 0,'14'-21'168'0,"1"-8"-184"16,-18 21 8-16,-3-3-16 0,-3-4 8 16,-5-17 24-16,-1-3 0 15,-9 6 0-15,-9-5 8 16,-14 0-112-16,-10-3 8 0,-14-3 88 15,-10 8 0 1</inkml:trace>
  <inkml:trace contextRef="#ctx0" brushRef="#br0" timeOffset="126658.926">15608 15044 232 0,'-125'-13'128'0,"-53"16"-112"0,130-1 0 16,-18 1-16-16,-23 7 8 15,-18 12-16-15,-15-4 8 16,-18 1-56-16,0 2 8 15,-6 0 48-15,-3 5 0 16</inkml:trace>
  <inkml:trace contextRef="#ctx0" brushRef="#br0" timeOffset="127049.259">13200 15478 232 0,'-110'90'120'0,"-36"-3"-104"0,113-71 0 0,-14 13-8 16,-7 8 0-16,-5 19-8 15,5 13 8-15,4-3 0 0,8 5 0 16,6 3-16-16,3 11 8 15,16 13 0-15,5-11 0 16,9 1 0-16,9-4 0 16,12-4 0-16,14 12 8 0,4-2-16 15,15-5 8-15,2 5 0 16,7-5 8-16,11-3-8 16,6 5 8-16,13 5 0 15,11-2 0-15,6-16 0 16,15-5 0-16,15-13 0 15,15-9 0 1,18-9-8-16,2-4 8 16,7-8-24-16,5-4 0 15,-11-9 0-15,-3-5 0 16,-7-8 40-16,-5-3 0 16,-3-13 24-16,-6-16 8 0,2-20-48 15,4-7 0-15,3-9-64 16,6-12 8-16,2-26 0 15,1 8 8-15,-18-2 64 16,-9 2 8-16,-18-5 24 0,-15-3 0 16,-21 0-16-16,-11 8 0 15,-22 3-336-15,-17-6 0 16,-18-10 296-16,-27 8 0 16</inkml:trace>
  <inkml:trace contextRef="#ctx0" brushRef="#br0" timeOffset="130704.198">21254 15764 832 0,'0'-3'136'0,"18"-10"-116"16,-12 10-4-16,0-2-12 0,9-3 0 0,0 5-4 16,-3-2 0-16,9 0 4 15,-4 0-4-15,4-1 0 16,0 1 0-16,0 0 0 16,3 2 0-16,-3 0 0 15,-1-2 0-15,1 2-8 16,0 3-4-1,-6 0-40-15,-3 0-64 16,-6 0 112-16,-9 8 4 16</inkml:trace>
  <inkml:trace contextRef="#ctx0" brushRef="#br0" timeOffset="130978.139">21379 15851 820 0,'-6'8'144'0,"0"-8"-128"0,6 0 0 16,0 0-8-16,3 0 0 15,0 3-8-15,3-1 4 16,3 1-4-16,3 0 0 0,6-1 0 16,3-2 4-16,0 0-4 15,3-2 0-15,-1-1 0 16,1 0 0-16,-3-2-4 15,-3 2 0-15,-3-2-28 16,-6 5-24-16,-3 0 56 31,-6 0 4-31</inkml:trace>
  <inkml:trace contextRef="#ctx0" brushRef="#br0" timeOffset="133019.484">21829 15372 560 0,'-6'-8'276'0,"15"0"-204"0,-9 6-32 16,3-4-20-16,0 4 0 0,0-3-12 15,0 2 0-15,0-2-4 16,0 5 0-16,0 5-4 16,3 0 0-16,-3 3 0 0,0 11 4 15,-3 2-4-15,0 5 0 16,-3 3 4-16,0 3-4 15,3-3 0-15,-3 3 0 32,0-3 0-32,0 5 0 0,3 4 0 15,-3 1 0-15,3 1 0 16,0-3 0-16,0 3 0 16,0-9 0-16,6 6 0 15,-3-7 0-15,3-4 0 16,0-5 4-16,2-2-4 15,-2-3 0 1,6-1 0-16,3-7 0 16,0 0 0-16,0-2 0 0,3-4 0 15,0-4 0-15,5 2 0 32,-5-6 0-32,3 1 0 15,0 0 0-15,3-1 0 16,-3-4 0-16,-1 5 0 15,-2-3 0-15,3 0 0 0,-3 0 0 16,-3 0-4-16,3 0-4 16,-9-5-84-16,-6 5-308 15,-3-3 408-15,-6 1 8 16</inkml:trace>
  <inkml:trace contextRef="#ctx0" brushRef="#br0" timeOffset="133266.935">21826 15724 908 0,'-9'-5'96'0,"18"5"-88"0,-9 0-4 16,6 0-4-16,6 0 4 0,6 3-4 16,2-3 0-16,7 0 0 15,3-3 0-15,3 0 0 16,2 1 0-16,-5-4 0 15,-3 6 0-15,-6-2-4 32,-3-1-8-32,-6 0-72 0,-4 1-268 15,-8 2 352-15,-8-3 0 16</inkml:trace>
  <inkml:trace contextRef="#ctx0" brushRef="#br0" timeOffset="133505.325">21799 15378 884 0,'-24'0'112'0,"12"-22"-100"16,12 20-4-16,6-4-4 15,3 1-4-15,6-5 0 16,6 4 0-16,6-2 0 16,5 3 0-16,4 0 0 15,3-1 0 1,3 1 0-16,-10 3 0 0,4 2-12 15,-6 2-12-15,-6 1 24 16,-7 5 0-16</inkml:trace>
  <inkml:trace contextRef="#ctx0" brushRef="#br0" timeOffset="134390.696">22156 16367 504 0,'0'0'264'0,"0"8"-168"16,0-8-40-16,0 0-28 15,0 0-4-15,0 0-4 0,0-5-8 16,3 2-4-16,0-2-4 16,0-3-4-16,6-3 4 15,0-2-4-15,-3-3 0 16,6-2 0-16,0-3 0 16,3 2 0-16,-6-7 0 15,5-1 0 1,-5-10 0-16,9-3 0 15,-6 6 0-15,0 0 0 16,-6 2 0-16,3 5 0 16,-3 1 0-16,0 7 0 15,-3 6 0-15,-3 5 0 16,0 8 0-16,0 3 0 0,-3 7 0 16,0 12 0-16,0 1 0 0,0 9 0 15,3-8 0-15,0 2 0 16,3-2 0-16,3 0 0 15,0-3 0-15,3 3 0 16,3-8 4-16,3 2-4 16,-1-7 0-16,4-6 0 31,-3-5 0-31,9-2 0 0,-3-9 0 16,0-10 0-16,-1-3 0 15,1-8 0-15,-3-2 0 16,-3 0 0-16,-3 2 0 15,-3 3 0-15,-3-3 0 16,-6 11 0-16,6 0 0 16,-6 10 0-16,0 3 0 0,0 8 0 15,-6 3 0-15,6 10 0 16,0 8 0-16,-3 6 0 16,0 4 0-16,0-2 0 15,3-2 0-15,0 2 0 16,0-5 0-16,0 2 0 15,3 3 0-15,0-10-4 0,0 2 4 16,-3-5-28-16,6-5-36 16,-6 2 64-16,0-5 0 0</inkml:trace>
  <inkml:trace contextRef="#ctx0" brushRef="#br0" timeOffset="134738.052">22716 16322 824 0,'3'0'140'0,"-3"5"-116"0,0-5-8 16,0 0-8-16,0 3-4 0,0 0-4 15,6 2 4-15,-3 0-4 16,-3 3 0-16,6 0 0 15,0 0 0-15,-3 3 0 16,5-6 0-16,4-2 4 16,0-1-4-16,3-4 0 15,-3-4 0 1,0-4 0-16,0-1 0 0,-3-5 0 16,-6 3 0-16,3-3 0 15,-12-2 0-15,-6 7 0 16,-3 1 0-16,-6 2 0 15,3 0 0-15,-5 5 0 16,2 3 0-16,-3 5-8 16,6 6-4-16,3 2 12 0,0 0 0 15</inkml:trace>
  <inkml:trace contextRef="#ctx0" brushRef="#br0" timeOffset="137135.352">23013 15563 504 0,'0'-11'272'0,"-3"3"-180"0,3 8-40 15,-6-2-28-15,6 2-4 0,0 0-12 16,0 0 0-16,0 0 0 31,0 2-4-31,0-2 0 16,-2 8 4-16,-1-3-8 0,0 6 4 16,0 5-4-16,3-3 4 15,0 0-4-15,3 3 0 16,0 3 4-16,2-1-4 15,4 11 0-15,0-5 0 16,3 3 4-16,3-1-4 0,-3 1 0 16,3-4 0-16,0 4 0 15,0-9 0-15,3 4 0 16,2-12 0-16,-2 3 4 0,3-7-4 16,-3-4 0-1,0-2 0-15,6-2 0 16,-4-6 0-16,-2-5 0 0,6-6 0 15,-3-5 0-15,-3-5 0 16,3 3 0-16,-9 2 0 16,2-3 0-16,-8-4 0 0,-3-4 0 15,-3 1 0-15,0-1 0 16,0 4 0-16,-3-4 0 31,-3 6 0-31,0 3 0 16,-2 5 0-16,5 2 0 0,-3 3 0 15,0 3-4-15,-3 2 4 16,3 3-12-16,3 3-8 0,3 2-128 16,6 3-372-16,-3 0 520 15,15 3 0-15</inkml:trace>
  <inkml:trace contextRef="#ctx0" brushRef="#br0" timeOffset="138286.221">23805 15121 456 0,'-9'-24'240'0,"-3"8"-108"0,12 16-56 16,-12-8-52-16,6 8 0 0,-5-2-16 15,-1 2 4-15,-6 2-8 16,3 6 4 0,3 0-8-16,-9 0 4 15,6 5 0-15,-3-2-4 0,4 5 4 16,-1-3 0-16,6 0-4 15,9 0 4-15,0-2-4 16,6 0 0-16,6-3 4 0,2-3-4 16,1 0 0-16,0 3 0 15,0-3 0 1,-3 1 0-16,0-1 4 0,-3 3-4 0,-3 0 0 16,-3 2 0-16,3 1 4 15,-6-3-4-15,-6 5 0 16,3-2 4-16,-9 5-4 15,3-3 0-15,-6-3 0 32,3 4 0-32,-3-6 0 15,0 2 0-15,1-4-4 0,5 1-4 16,-6-7-72-16,12 0-248 16,-3-2 328-16,6-3 0 0</inkml:trace>
  <inkml:trace contextRef="#ctx0" brushRef="#br0" timeOffset="138600.007">23930 15309 800 0,'-3'-11'156'0,"-3"11"-140"0,6 0 4 31,-6 0-20-31,3 5 0 0,-3 1 4 16,0 10 0-16,-3 2 0 16,1 17-4-16,2-9 4 15,-3 14 0-15,-3-6-4 16,0 3 0-16,3 5 4 16,0-2-4-16,0 0 0 15,3 0 0-15,6-1 0 0,0-4 0 16,0-6 0-16,6 8 4 15,3-5-20-15,-6-19-16 16,3 8 32-16,3-8 0 16</inkml:trace>
  <inkml:trace contextRef="#ctx0" brushRef="#br0" timeOffset="139005.863">24002 15756 792 0,'0'-11'164'0,"6"3"-148"0,-6 8 4 16,0 0-20-16,0 3 4 15,0 0 4-15,0 2-4 0,0 3 0 16,3 0-4-16,-3 0 4 16,8 0-4-16,-2 0 4 15,0-3-4-15,3 0 0 16,6-5 0-16,0 0 0 15,-3-5 0-15,3-3 0 16,6-3 0-16,-9 1 0 0,2-3 0 16,1-1 0-16,-6 1 0 15,-3-5 0-15,-3-4 0 16,-6 1 0-16,-3 3 0 0,-9-1 0 16,-8 1 0-16,-1 2 0 15,-3 0 0-15,-6 3 0 31,6 2 0-31,1 3 0 16,2 6 0-16,3 2 0 16,0 2 0-16,0 6-12 15,6 3-12-15,7 2 20 16,-1 3 4-16</inkml:trace>
  <inkml:trace contextRef="#ctx0" brushRef="#br0" timeOffset="139305.773">24106 15772 840 0,'0'0'132'0,"0"-3"-112"16,0 3-8 0,0 0-8-16,9 0 0 15,-3 3 0-15,3-1-4 16,5 4 0-16,1-1 4 15,0 3-4-15,0 0 0 16,0 0 0-16,-3 0 0 16,3 0 0-16,-6-6 0 15,6 9 0-15,-6-8 0 0,5-1 0 16,1-2 0-16,-6 0-24 16,0-2-24-16,-3-1 40 15,-3-2 4-15</inkml:trace>
  <inkml:trace contextRef="#ctx0" brushRef="#br0" timeOffset="140089.271">24427 15811 688 0,'-15'-7'232'0,"-3"-4"-204"0,18 11-4 0,-2 0-16 16,-7 0-4-16,9 3 0 15,-3 5 0-15,-3 2 0 16,6 1 4-16,0 5-8 16,0 2 4-16,9-5 0 15,-3 9-4-15,-1-12 4 16,-2 3-4-1,12-7 4-15,-6 2-4 0,9-6 0 16,-3-2 0-16,6-5 0 16,-6-3 0-16,-3-3 0 15,3-2 0-15,-10-3 0 16,-2-2 0-16,-6-1 0 16,-5-2 0-16,-13 3 0 15,6 7 0-15,-9-2 0 0,6 7 0 16,-3 6-20-16,0 6-16 15,1 2 36-15,5 2 0 16</inkml:trace>
  <inkml:trace contextRef="#ctx0" brushRef="#br0" timeOffset="140354.15">24659 15864 844 0,'0'6'132'0,"-14"-1"-124"0,14-5 4 15,-3 5-8-15,-3 6 4 0,-3-3-8 16,9 13 4-16,-6 0-4 16,6 3 0-16,0-6 0 15,0 6-4-15,0-8-40 16,6-5-32-16,-6-6 76 15,9 0 4-15</inkml:trace>
  <inkml:trace contextRef="#ctx0" brushRef="#br0" timeOffset="140771.557">24767 15415 712 0,'-12'-14'216'0,"-6"33"-196"16,12-9-8-16,-3 1 0 16,0 8 4-16,0 2-12 15,0 5 0-15,3 3 0 16,0-5 4-16,6 0-8 0,0 0 4 16,6-3-4-16,0-3 4 15,3-2-4-15,0-5 4 0,0-1-4 16,6-10 0-16,3 0 0 15,-3-5 0-15,-1-5 0 16,1-6 0-16,-3-3 0 16,-6-5 0-16,0-5 0 15,-6 3 0-15,-6-3 0 32,0 5 0-32,-12 5 0 0,0 6 0 15,-2 3 0-15,2 4 0 16,0 9 0-16,3 2 0 15,0 6 0-15,0 5 0 16,9-3 0-16,3 3 0 16,3 2 0-16,3-2 0 0,3-3 0 15,9-2 0-15,-6-6-4 16,9 3-8-16,-3-8 12 16,0-2 0-16</inkml:trace>
  <inkml:trace contextRef="#ctx0" brushRef="#br0" timeOffset="141090.529">24880 15118 844 0,'0'-21'132'0,"0"21"-124"15,0 8 0-15,6-3 0 16,-3 6-4-16,11 0 0 15,-5 7-4-15,12 3 4 0,-3 8-4 16,6 6 0-16,-6 12 0 16,6 1 4-16,-10 2-4 15,7 0 0-15,-9-2 4 0,-6 8-4 16,3-6 0-16,-9 0 0 16,0 0 0-16,-9 3 0 15,0-5 0-15,-6-6-4 16,0 6 0-16,-8-8-164 15,-1-9-564-15,0 4 732 0,0-11 0 16</inkml:trace>
  <inkml:trace contextRef="#ctx0" brushRef="#br0" timeOffset="143538.46">16302 17873 784 0,'-18'-8'168'0,"9"8"-140"15,9 0-4-15,0 0-16 16,0 0-4-16,0-3-4 16,3 0 4-16,6-2-4 0,3 2 0 31,5 1 0-31,7 2 0 0,6 0 0 0,6-3 0 15,2 3 0 1,4-3 0-16,-3 1 0 16,0-1 0-16,-7-5 0 15,-2 6-4-15,-6-1-8 16,-6 3-12-16,-6 3-32 16,-6 7-100-16,-12-2 156 15,-6 0 0-15</inkml:trace>
  <inkml:trace contextRef="#ctx0" brushRef="#br0" timeOffset="143800.322">16314 18156 760 0,'-12'16'188'0,"6"-27"-160"16,6 16 0-16,0-5-20 0,3-5-4 0,3 2 0 16,5 1-4-16,7-4 0 15,6-7 0-15,6 8 0 16,6-3 0-16,5 3 0 15,1-6 0-15,-3 11 0 16,-1-3 0-16,-5 1 0 16,0 7-12-1,-6-5-92-15,-4 0-408 16,1 3 512-16,-9-3 0 16</inkml:trace>
  <inkml:trace contextRef="#ctx0" brushRef="#br0" timeOffset="144318.994">17090 17843 696 0,'-6'-18'224'0,"-17"18"-188"16,23 0-4-16,0 0-20 15,3 0 0-15,-3 0-12 16,3 5 4-16,2 8-4 31,-2-2 4-31,6 8-4 0,0-1 0 16,3 3 0-16,3 3 0 15,0 5 0-15,6 0 4 16,-3 3-4-16,0-3 0 16,-1-2 0-16,1-4 0 15,-3-1 0-15,0-4 0 16,-3-7 0-16,0 2 0 0,-6-5 0 16,3-5 0-16,-3-6 0 15,3-5 0-15,-3-5 0 16,0-8 0-16,-1-3 0 15,1-3 0-15,0 1 0 0,0-6 0 16,0-2 0-16,0 2 0 31,3 5 0-31,0 1 0 0,-3 5 0 16,0 0 0-16,0 5 0 16,0-3-4-16,0 14-4 15,-3 0-8-15,0 2 16 0,0 3 0 16</inkml:trace>
  <inkml:trace contextRef="#ctx0" brushRef="#br0" timeOffset="144752.857">16959 17473 844 0,'-3'-21'132'0,"3"-6"-112"0,0 25-4 16,0-9-16-16,3-2 4 15,0-3 0-15,3 3-4 0,0 0 0 16,3-1 0-16,0 4 0 15,0-1 0-15,3 1 0 16,0 7 0-16,0 0 0 16,0 6 0-16,3 5 0 15,-1 3 0-15,4 4 0 16,3 1 0-16,0 5 0 0,6 1 0 16,-3 1 4-16,-1 4-4 0,1-3 0 15,-3-3 0-15,0 3 0 16,-3-3 0-16,0-5 0 15,-4-6 0-15,1 4-4 16,-3-7-4-16,0-1 8 31,0 2 0-31</inkml:trace>
  <inkml:trace contextRef="#ctx0" brushRef="#br0" timeOffset="145705.277">17876 17603 696 0,'-9'-19'228'0,"3"14"-204"0,3 5-4 0,0 3-12 16,-3 4 0-16,-3 17 0 16,0 0-4-16,4 3 0 15,-4 15 0-15,0 0-4 16,3 3 4 0,3 11-4-16,3 5 0 15,0-6 0-15,3-2 4 16,0-5-24-16,3-6-12 15,0 3 32-15,0-13 0 16</inkml:trace>
  <inkml:trace contextRef="#ctx0" brushRef="#br0" timeOffset="146283.696">18016 18262 920 0,'3'-30'92'0,"18"-7"-92"16,-15 22 4-16,3-7 0 0,9-4-4 16,-4-1 0-16,4-10 0 0,0 3 0 15,0-6 0-15,0 3 0 16,-3 0 0-16,-3 11 0 16,-3-3 0-16,-6 2 0 15,0 6 0-15,-3 5 0 31,-3 11 0-31,-3 5 0 0,0 5 0 16,0 19 0-16,0 5 0 16,3 8 0-16,3 3 0 15,3-1 0-15,3 4 0 16,6-1 0-16,3-10 4 0,2-6-4 16,1-4 0-1,3-4 0-15,3-15 0 0,3-11 0 16,-4-13 0-16,4-6 0 15,-3-10 0-15,0 3 0 16,-3-3 0-16,-3 0 0 16,-4 5 0-16,-5 5 0 0,0 4 0 47,-6 9 0-47,0 1 0 15,-3 10 0-15,0 6 0 16,0 10 0-16,0 6 0 0,0 5 0 15,3 7 0-15,0 1 0 16,3 0 0-16,3 0 0 16,0-8 0-16,3-1 0 15,0-2 0-15,0-7-12 16,3 2-20-16,0-11 32 0,-1-5 0 16</inkml:trace>
  <inkml:trace contextRef="#ctx0" brushRef="#br0" timeOffset="146568.755">18775 18037 832 0,'0'21'136'16,"-6"-16"-108"-16,6 8-12 0,3-5-12 15,0 5 0-15,3 1-4 16,3 7 0-16,3-5 4 16,6-3-4-16,0 0 0 15,-1-7 0-15,4-1 0 16,0-5 0-1,-3-3 0-15,-3-2 0 0,-3-6 0 16,-6-7 0-16,-6-3 0 16,-9 2 0-16,-12 1 0 15,-6 4 0-15,-6-2 0 16,4 9 0-16,2-4-8 16,3 8-4-16,3 3 12 15,9 0 0-15</inkml:trace>
  <inkml:trace contextRef="#ctx0" brushRef="#br0" timeOffset="146768.91">19096 17661 920 0,'15'0'92'0,"3"11"-88"15,-12-6-4-15,3 3 4 16,6 5-4-16,3 0 0 15,0 8 0-15,0 14 0 16,-1 2 0-16,-5 13 4 16,-3 6-4-16,-6 2 0 15,-9 3 0-15,-9-6-8 0,-14 11-4 0,-4-7 12 16,-15 9 0-16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3-13T23:39:29.295"/>
    </inkml:context>
    <inkml:brush xml:id="br0">
      <inkml:brushProperty name="width" value="0.03333" units="cm"/>
      <inkml:brushProperty name="height" value="0.03333" units="cm"/>
    </inkml:brush>
  </inkml:definitions>
  <inkml:traceGroup>
    <inkml:annotationXML>
      <emma:emma xmlns:emma="http://www.w3.org/2003/04/emma" version="1.0">
        <emma:interpretation id="{CDC76468-A616-41E3-8506-276CB1767CB5}" emma:medium="tactile" emma:mode="ink">
          <msink:context xmlns:msink="http://schemas.microsoft.com/ink/2010/main" type="inkDrawing"/>
        </emma:interpretation>
      </emma:emma>
    </inkml:annotationXML>
    <inkml:trace contextRef="#ctx0" brushRef="#br0">17342 8856 13312,'23'-46'6911,"-23"46"-11262,0 0-1,0 0-1024,0 23-640</inkml:trace>
  </inkml:traceGroup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5:23:44.056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BDEE7764-FD10-43C5-828B-E7E8355CD603}" emma:medium="tactile" emma:mode="ink">
          <msink:context xmlns:msink="http://schemas.microsoft.com/ink/2010/main" type="writingRegion" rotatedBoundingBox="10739,18158 10748,18158 10748,18203 10739,18203"/>
        </emma:interpretation>
      </emma:emma>
    </inkml:annotationXML>
    <inkml:traceGroup>
      <inkml:annotationXML>
        <emma:emma xmlns:emma="http://www.w3.org/2003/04/emma" version="1.0">
          <emma:interpretation id="{F7EF7853-13AA-43BE-AD94-AB9171AB06A9}" emma:medium="tactile" emma:mode="ink">
            <msink:context xmlns:msink="http://schemas.microsoft.com/ink/2010/main" type="paragraph" rotatedBoundingBox="10739,18158 10748,18158 10748,18203 10739,182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C94F18-7293-45B7-B052-CB04E1D6E18E}" emma:medium="tactile" emma:mode="ink">
              <msink:context xmlns:msink="http://schemas.microsoft.com/ink/2010/main" type="line" rotatedBoundingBox="10739,18158 10748,18158 10748,18203 10739,18203"/>
            </emma:interpretation>
          </emma:emma>
        </inkml:annotationXML>
        <inkml:traceGroup>
          <inkml:annotationXML>
            <emma:emma xmlns:emma="http://www.w3.org/2003/04/emma" version="1.0">
              <emma:interpretation id="{DAB8B5E0-848E-4A69-9EBC-8D1B8FCE625B}" emma:medium="tactile" emma:mode="ink">
                <msink:context xmlns:msink="http://schemas.microsoft.com/ink/2010/main" type="inkWord" rotatedBoundingBox="10739,18158 10748,18158 10748,18203 10739,18203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'</emma:literal>
                </emma:interpretation>
                <emma:interpretation id="interp3" emma:lang="en-US" emma:confidence="0">
                  <emma:literal>|</emma:literal>
                </emma:interpretation>
                <emma:interpretation id="interp4" emma:lang="en-US" emma:confidence="0">
                  <emma:literal>1</emma:literal>
                </emma:interpretation>
              </emma:one-of>
            </emma:emma>
          </inkml:annotationXML>
          <inkml:trace contextRef="#ctx0" brushRef="#br0">10748 18203 384 0,'-6'-26'208'16,"3"7"-208"-16,3 19 0 0,0 0-16 16,0 0 0-16,0 8-96 0,3-5 0 15,0 0-40-15,0 2-8 16</inkml:trace>
        </inkml:traceGroup>
      </inkml:traceGroup>
    </inkml:traceGroup>
  </inkml:traceGroup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05:12:57.904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837569B1-DAC2-4D78-8DBC-31A249B71E40}" emma:medium="tactile" emma:mode="ink">
          <msink:context xmlns:msink="http://schemas.microsoft.com/ink/2010/main" type="writingRegion" rotatedBoundingBox="11444,11335 11465,11335 11465,11348 11444,11348"/>
        </emma:interpretation>
      </emma:emma>
    </inkml:annotationXML>
    <inkml:traceGroup>
      <inkml:annotationXML>
        <emma:emma xmlns:emma="http://www.w3.org/2003/04/emma" version="1.0">
          <emma:interpretation id="{C4A7AB6F-9707-4E16-8C9B-2AA097E9CE4F}" emma:medium="tactile" emma:mode="ink">
            <msink:context xmlns:msink="http://schemas.microsoft.com/ink/2010/main" type="paragraph" rotatedBoundingBox="11444,11335 11465,11335 11465,11348 11444,113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99B25F-BA62-4D07-A9CA-423DB033BF5A}" emma:medium="tactile" emma:mode="ink">
              <msink:context xmlns:msink="http://schemas.microsoft.com/ink/2010/main" type="line" rotatedBoundingBox="11444,11335 11465,11335 11465,11348 11444,11348"/>
            </emma:interpretation>
          </emma:emma>
        </inkml:annotationXML>
        <inkml:traceGroup>
          <inkml:annotationXML>
            <emma:emma xmlns:emma="http://www.w3.org/2003/04/emma" version="1.0">
              <emma:interpretation id="{B11E3736-B994-446A-8514-15D4756EA506}" emma:medium="tactile" emma:mode="ink">
                <msink:context xmlns:msink="http://schemas.microsoft.com/ink/2010/main" type="inkWord" rotatedBoundingBox="11444,11335 11465,11335 11465,11348 11444,11348"/>
              </emma:interpretation>
              <emma:one-of disjunction-type="recognition" id="oneOf0">
                <emma:interpretation id="interp0" emma:lang="en-US" emma:confidence="0">
                  <emma:literal>b</emma:literal>
                </emma:interpretation>
                <emma:interpretation id="interp1" emma:lang="en-US" emma:confidence="0">
                  <emma:literal>S</emma:literal>
                </emma:interpretation>
                <emma:interpretation id="interp2" emma:lang="en-US" emma:confidence="0">
                  <emma:literal>6</emma:literal>
                </emma:interpretation>
                <emma:interpretation id="interp3" emma:lang="en-US" emma:confidence="0">
                  <emma:literal>=</emma:literal>
                </emma:interpretation>
                <emma:interpretation id="interp4" emma:lang="en-US" emma:confidence="0">
                  <emma:literal>•</emma:literal>
                </emma:interpretation>
              </emma:one-of>
            </emma:emma>
          </inkml:annotationXML>
          <inkml:trace contextRef="#ctx0" brushRef="#br0">11459 8485 872 0,'6'-2'116'0,"-9"2"-104"16,3 0 0-1,0 0-12-15,0 0 4 16,-3 0-4-16,0 0 0 15,-3 0 0-15,3 0 0 0,0 0 0 0,3 0-4 16,0 0-12-16,0 0-12 31,3-6-268-15,0 1-352-16</inkml:trace>
        </inkml:traceGroup>
      </inkml:traceGroup>
    </inkml:traceGroup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28T04:00:12.951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6AA078B9-48FF-490C-80AF-EBBB7EAFBAFC}" emma:medium="tactile" emma:mode="ink">
          <msink:context xmlns:msink="http://schemas.microsoft.com/ink/2010/main" type="writingRegion" rotatedBoundingBox="19195,12274 19218,12274 19218,12327 19195,12327"/>
        </emma:interpretation>
      </emma:emma>
    </inkml:annotationXML>
    <inkml:traceGroup>
      <inkml:annotationXML>
        <emma:emma xmlns:emma="http://www.w3.org/2003/04/emma" version="1.0">
          <emma:interpretation id="{3A8B32C5-15C7-48A1-9083-B694A7A2EE4E}" emma:medium="tactile" emma:mode="ink">
            <msink:context xmlns:msink="http://schemas.microsoft.com/ink/2010/main" type="paragraph" rotatedBoundingBox="19195,12274 19218,12274 19218,12327 19195,123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760EEEB-361B-46D5-B7E4-EF2539D52A41}" emma:medium="tactile" emma:mode="ink">
              <msink:context xmlns:msink="http://schemas.microsoft.com/ink/2010/main" type="line" rotatedBoundingBox="19195,12274 19218,12274 19218,12327 19195,12327"/>
            </emma:interpretation>
          </emma:emma>
        </inkml:annotationXML>
        <inkml:traceGroup>
          <inkml:annotationXML>
            <emma:emma xmlns:emma="http://www.w3.org/2003/04/emma" version="1.0">
              <emma:interpretation id="{0EE0C2C8-8D6F-4F3B-B06B-16CAA11FACA1}" emma:medium="tactile" emma:mode="ink">
                <msink:context xmlns:msink="http://schemas.microsoft.com/ink/2010/main" type="inkWord" rotatedBoundingBox="19195,12274 19218,12274 19218,12327 19195,12327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J</emma:literal>
                </emma:interpretation>
                <emma:interpretation id="interp4" emma:lang="en-US" emma:confidence="0">
                  <emma:literal>\</emma:literal>
                </emma:interpretation>
              </emma:one-of>
            </emma:emma>
          </inkml:annotationXML>
          <inkml:trace contextRef="#ctx0" brushRef="#br0">19213 9464 4 0,'-18'-53'12'0</inkml:trace>
        </inkml:traceGroup>
      </inkml:traceGroup>
    </inkml:traceGroup>
  </inkml:traceGroup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14:36:10.917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D9734F00-5C02-4382-9A19-C15309553A20}" emma:medium="tactile" emma:mode="ink">
          <msink:context xmlns:msink="http://schemas.microsoft.com/ink/2010/main" type="inkDrawing"/>
        </emma:interpretation>
      </emma:emma>
    </inkml:annotationXML>
    <inkml:trace contextRef="#ctx0" brushRef="#br0">2640 3119 648 0,'-6'0'256'0,"0"-2"-220"15,3-1-8-15,3 3-8 0,0 0-4 16,0 0-12-16,0 0 0 15,0 0-4-15,0 0 4 16,0 3-4-16,3 5 4 0,3-3-4 16,0 6 0-16,6 2 0 15,0 8 0 1,-3-5 4 0,5 5-4-16,-2 3 0 15,3 0 0-15,6-3 0 16,-6 3 0-16,3 2 0 0,0 3 0 15,3-2 0-15,-4-6 0 16,4-3 0-16,0 4 0 16,3-7 0-16,-6 1 0 15,0-5 0-15,-7 2 0 0,1-8 0 16,0 1 0 0,0-4 0-16,-3-2 0 15,0-5 0-15,0-3 0 16,-3-8 0-16,0-2 0 15,3-6 0-15,0-5 0 0,0-3 0 16,0-10 0 0,-3 5 0-16,2 2 0 15,-2 3 0-15,3 1 0 16,-3 2 0-16,-3 2 0 16,0 3 0-16,0 3 0 15,0 3 0-15,0-1 0 0,-3 1 0 16,0 4 0-1,0 4 0-15,3-1 0 0,-3 3 0 16,6 3 0-16,-6 0 0 16,3 2-4-16,-3 0 0 15,3 1-16-15,0-1-60 16,-3 0-212-16,0 3-4 16,0 0-16-16</inkml:trace>
    <inkml:trace contextRef="#ctx0" brushRef="#br0" timeOffset="541.468">2631 2836 680 0,'-18'-2'236'15,"15"-9"-200"-15,0 8-8 0,3 1-12 16,0-11-4-16,0-1-8 0,3-4 0 16,0-3-4-16,3-3 4 15,3 0-4-15,3 0 0 16,3 0 0-16,3 3 0 15,-4-3 0-15,-2-2 0 16,3 5 0 0,-3 0 0-16,0 2 0 15,0 3 0-15,-3 3 0 0,0 8 0 16,0-3 4-16,0 8-4 16,3 8 0-16,0-3 0 15,-1 6 0-15,1-1 0 16,0 1 0-1,0 2 0-15,0 6 0 0,3-9 0 16,3 6 0-16,-9 0 0 16,6 2 0-16,-6-2 0 0,5 3 0 31,-5-9 0-31,0 4 0 16,0-6 0-16,-3-1 0 15,0 4 0-15,-3-8-4 0,3-1 4 0,-6 1-32 16,0 0-32-16,0 2-308 15,3 0-164-15</inkml:trace>
    <inkml:trace contextRef="#ctx0" brushRef="#br0" timeOffset="848.474">3277 3111 784 0,'0'0'168'0,"3"0"-152"0,-3 0 0 0,0 0-12 16,0-2 0-16,0 2-4 15,0-3 0-15,0 3-16 32,0 0-4-32,0 0-112 0,0 0-244 15,0 5 160-15,0 3-12 16</inkml:trace>
    <inkml:trace contextRef="#ctx0" brushRef="#br0" timeOffset="1087.773">3235 3347 816 0,'-9'8'144'0,"9"0"-128"15,0-8 0-15,0 0-8 16,0 2 0-16,0-2-8 16,0 3 4-16,3-3-4 15,0 3 0-15,3-3 0 0,0 2 0 16,0-2 0-16,-3 0 0 15,0 0-8-15,0 0-4 16,0-2-48 0,-3-1-96-16,3 0-220 15,0-2-8-15</inkml:trace>
    <inkml:trace contextRef="#ctx0" brushRef="#br0" timeOffset="2193.832">3935 2847 800 0,'-9'0'156'0,"6"0"-140"0,3 0 4 0,0 0-12 31,0 3 0-31,0-1-8 0,-3 1 4 15,0 10-4-15,-3 0 4 16,-3 8-4-16,-3 14 0 16,-6-6 4-16,-3 8-4 15,0 5 0-15,1 6 0 16,-4-6 0-16,3-2 4 16,3 0-4-16,0-1 0 0,6-7 0 15,0-3 0-15,0-2 0 16,4-4 0-16,2-1 0 15,0-6 0-15,3-3 0 16,-3-3 0-16,3-2 0 16,3 0 0-16,0-2 0 15,0-4 0 1,0 3 0-16,3-5 0 16,3 0 0-16,0 0 0 0,3 0 0 15,2 0 0-15,4 0 0 16,0 0 0-16,3 0 0 15,3 0 0-15,0 0 0 16,3 0 0-16,-1 0 0 16,1-5 0-16,0 5 0 0,3-2 0 15,0 2 0-15,2-3 0 16,-2 3 0-16,0 0 0 16,0 0 0-16,-6 0 0 15,-4 0 0-15,1 0 0 16,0 0 0-16,0 0 0 15,-6 0 0 1,3-3 0-16,0 1 0 16,-3-4 0-16,-1 4 0 15,-2-9 0-15,0 3 0 16,-3 3 0-16,-3-8 0 16,0 2 0-16,-3-10 0 15,-3 0 0-15,-3-3 0 16,0-3 0-16,-3-4 0 0,3 2 0 0,-2-6 0 15,-1 3 0-15,-3 1 0 16,0 2 0-16,-3-3 0 16,0 0 0-16,-3 3 0 15,-3 5 0-15,3 3 0 16,1 2 0-16,2 1 0 16,0 2 0-16,0 0 0 0,3 8 0 15,3-5 0-15,0 8 0 16,6 2-4-16,3 3 0 15,0 0-32-15,3 0-32 16,3 8-316-16,3 0-128 16</inkml:trace>
    <inkml:trace contextRef="#ctx0" brushRef="#br0" timeOffset="3425.977">4512 2908 664 0,'-9'-13'248'0,"0"-1"-216"16,3 12-12-16,-3-1-4 16,3 3 0-16,0 3-8 15,0-1-4-15,-3 6 0 0,1-5-4 16,-1 7 4-16,0 4-4 31,-3 2 4-31,0 5-4 0,0 3 0 16,3-1 0-16,3 9 0 15,0 0 0-15,3 8 4 16,0-3-4-16,3 0 0 16,3-3 0-16,3 6 0 15,3-1 0-15,3-7 0 16,3 0 0-16,3 0 0 0,3-3 0 15,5-3 0-15,4-2 0 16,-3-5 0-16,0-1 0 16,-4-2 0-16,1 0 0 15,3-6 0-15,3-2 0 16,0-5 0-16,2-3 0 16,-2-3 0-16,0 1 0 0,0-9 0 15,-1-2 0-15,1 2 0 16,-3-2 0-16,6-3 0 15,-4 0 0-15,-2 0 0 16,-3-5 0-16,-3 0 0 16,-3-3 0-16,-3-5 0 15,-3-8 0 1,-7 0 0-16,-2-3 0 16,-6-2 0-16,-5 2 0 0,-4 3 0 15,-6-8 0-15,-6 3 0 16,-6 5 0-16,-3 0 0 15,-5 3 0-15,2-1 0 16,3 6 0-16,-5 5 0 16,-1 6 0-16,-3 5 0 0,-2 5 0 15,5 2 0-15,3 6 0 16,3 6 0-16,7 7 0 16,2 3 0-16,3 5-4 15,6 5-8-15,3 9-16 16,6-1-76-16,6 0-260 15,12 6 116 1,0-8-12-16</inkml:trace>
    <inkml:trace contextRef="#ctx0" brushRef="#br0" timeOffset="3741.57">4604 3080 728 0,'-6'-11'208'0,"9"14"-184"0,-3-3-4 0,0 0-8 16,-3 0-4-16,0 2-4 16,3 4 0-16,0-4 0 0,0 6-4 15,3 6 4-15,0-1-4 16,3 5 0-16,0 3 0 15,-3 1 0-15,3-1 0 16,0 0-4-16,0-3 0 16,-3-4-24-16,0-4-16 31,0-4-308-31,-3-4-192 0,3-4 528 16,-3-4 8-16</inkml:trace>
    <inkml:trace contextRef="#ctx0" brushRef="#br0" timeOffset="4157.39">4610 3164 832 0,'-3'-5'136'0,"0"5"-124"16,3 0 0-16,3 3-4 0,0-1 0 0,6 1-4 15,3 2-4-15,0-5 0 16,3 0 0-16,0-5 0 16,0 0 0-16,2-3 0 15,4-3 4-15,-6 1-4 16,0-4 0-16,-3 1 0 31,-3 0 0-31,-3 0 0 0,-6-3 0 16,0 3 0-16,0 2 0 15,-3 3 0-15,0-2 0 16,0 2 0-16,0 2 4 16,0 1-4-16,3 10 0 15,0-2 0-15,3 8 0 16,0 2 0-16,0 8 0 0,0 3 4 15,3 0-4-15,0 2 0 16,0 3 0-16,0 0 0 16,0-2 0-16,0 2 0 15,-3-5 0-15,3-6 0 16,-3 1 0-16,-1-1 0 16,1-2 0-16,0-3-4 0,-3-2 4 0,0-3-16 15,0-6-16-15,0-2-268 16,3-2-356-16</inkml:trace>
    <inkml:trace contextRef="#ctx0" brushRef="#br0" timeOffset="5073.898">5476 3175 680 0,'-6'-11'236'0,"6"9"-208"0,0 2-4 15,0-3-4 1,3 0-4-16,0 1-12 0,3-1 0 16,3 3 0-16,3-2 0 15,3 2-4-15,6 0 0 16,3 0 0-16,0 0 4 15,-1 0-4 1,4 0 0-16,0 0 0 16,0 0 0-16,-1 0 0 15,1-6 0-15,0 6 0 16,-3-2 0-16,0-1 0 16,-4 0 0-16,1 1 0 15,0-1 0-15,-6 3 0 16,-3 0 0-16,-3 0-4 0,-3 0 0 15,0 3-28-15,-3-1-16 16,0 1-312-16,-3 2-192 0</inkml:trace>
    <inkml:trace contextRef="#ctx0" brushRef="#br0" timeOffset="5458.961">5911 2977 868 0,'0'-8'120'0,"3"5"-108"0,-3 3-4 15,3 0-4-15,3 0 0 16,3 0-4-16,3 3 0 0,0-1 0 16,-1 4 4-16,4 1-4 15,0 1 0-15,0 0 0 16,0 3 0-16,0 2 0 15,-3 0 4-15,-3 6-4 16,-3-1 0-16,-6 9 0 16,-3-1 0-16,-6-2 0 0,-3 5 0 15,-3-2 0-15,-6 2 0 16,-3-8 0-16,1 0 0 0,-1-2 0 16,0-6 0-16,3-2 0 15,3-4 0-15,0-1 0 16,6-1-4-16,6-5 0 31,6 0-20-31,6 0-80 0,3-5-320 16,9-1 208-16,9-1-16 15</inkml:trace>
    <inkml:trace contextRef="#ctx0" brushRef="#br0" timeOffset="6275.762">6322 2918 856 0,'-12'-13'124'0,"6"16"-108"0,3-3-4 0,3 8-8 15,0 0 0-15,0 8-4 16,3 5 4-16,3 2-4 16,0 7 0-16,6 12 0 15,-3 6 0-15,-1-3 0 16,1 2 4-16,0 3-4 0,-3-5 0 16,-3-2 0-16,-3-9 0 15,0 1 0-15,-3-12 0 16,-3-7 0-16,0-8 0 15,-3-10 0-15,1-12 0 16,-1-12 0-16,-3-14 0 16,6-2 0-16,0-6 0 0,3-2 0 15,0-3 0-15,3 5 0 16,3 6 0-16,0 0 0 16,6 7 0-16,6 1 0 15,-1 5 0-15,4 5 0 16,3 0 0-16,0 8 0 15,3 8 0 1,0 3 0-16,-1 5 0 0,-2 3 0 16,-3 5 0-16,-3 5 0 15,-3-3 0-15,-6 9 0 16,-6 2 0-16,-9 3 0 16,-9 2 0-16,-3 1 0 15,-6-1 0-15,1 1 0 16,-1-6 0-16,3-3 0 0,3-2 0 15,3-2 0-15,6-4 0 16,1-2 0-16,-1-3 0 16,6 3 0-16,3-5 0 15,6-3 0-15,9 3 0 16,3 2 0-16,2 0 0 16,7 3 0-1,0 0 0-15,3 0 0 16,3 5 0-16,2-2 0 15,4-1 0-15,3 1 0 16,-10 0 0-16,1-6 0 16,-6 0 0-16,0 0 0 15,-6 3 0-15,0-8 0 16,-4 3 0-16,-2 0 0 0,0-1 0 0,-3-2 0 16,0 3-4-16,-3-3-20 15,0 0-56-15,3 0-300 16,-18-5-140-16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14:36:44.489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74F0E790-3797-4CFD-B9DB-216398820793}" emma:medium="tactile" emma:mode="ink">
          <msink:context xmlns:msink="http://schemas.microsoft.com/ink/2010/main" type="inkDrawing"/>
        </emma:interpretation>
      </emma:emma>
    </inkml:annotationXML>
    <inkml:trace contextRef="#ctx0" brushRef="#br0">15013 3175 568 0,'-3'-13'276'0,"-6"7"-220"0,9 6-28 0,-3-2-4 16,3 2-4-16,0 0-12 15,0 0 4-15,0 0-4 16,0 0-4-16,0 2 4 16,0 1-8-1,0 13 4 1,0 0 0-16,0 5-4 0,0 11 0 0,0-6 0 15,0 6 0-15,3 5 0 16,0-3 4-16,3 3-4 16,-3-5 0-16,3 0 0 15,0 0 0-15,0 2 0 16,-3 1 0-16,3-6 0 16,-3 2 0-1,0-4 0-15,-3 2 0 16,0-5 0-16,-3-8 0 15,3-6-8-15,-3-5-4 16,-3-5-56-16,3-5-156 0,3-3-120 16,-3 3-8-16</inkml:trace>
    <inkml:trace contextRef="#ctx0" brushRef="#br0" timeOffset="917.672">14816 3384 784 0,'-9'0'168'0,"-2"-13"-152"0,11 13 0 0,0-3-4 16,0 0-4-16,0 1 0 16,3-6-8-16,2 3 4 31,1 2 0-31,3 0-4 16,3 1 0-16,3-1 0 0,0 3 0 15,3 3 0-15,0-1 0 16,6 1 0-16,2 0 4 15,1-1-4-15,3 6 0 16,3-5 0-16,-7-3 0 0,4 0 0 16,0 0 0-1,15 0 0 1,-4-3 0-16,1-5 0 16,-3 3 0-16,-4 0 0 15,-5 2 0-15,0-5 0 16,-6 3 0-16,-1 0 0 0,1-1 0 15,-3 1 0-15,-6 0 0 16,-3-1 0-16,-3 4-4 16,0-4-4-16,-6 6-12 0,-3 0-112 15,-6 0-360-15,-3 3 316 32,-9-3-12-32</inkml:trace>
    <inkml:trace contextRef="#ctx0" brushRef="#br0" timeOffset="1265.446">14921 3630 820 0,'-6'-5'144'0,"6"-1"-128"0,0 6 0 15,0 0-8-15,3-2 0 16,0 2-8-16,2-3 4 16,4 1-4-16,3-1 4 15,3 3-4-15,3-3 0 0,3 3 0 16,0 0 0-16,3 0 0 16,-1 0 0-16,4 0 0 15,-6 0 0-15,0 0 0 16,0-2 0-16,2-1 0 15,1 0 0-15,0-7 0 0,-3 2-4 16,-3 3-20 0,-3-6-16-16,-3 3-296 15,-1 5-264-15</inkml:trace>
    <inkml:trace contextRef="#ctx0" brushRef="#br0" timeOffset="1755.309">15394 3059 760 0,'-6'-22'188'0,"3"17"-168"0,3 5 4 0,0 0-16 15,0 0-4-15,-3 0 0 16,3 0 0-16,0 5-4 16,0 1 4-16,0 2-4 0,3 2 4 15,0 9-4-15,-3 5 0 32,0-1 0-32,0 4 0 0,3 2 0 15,-3 0 4-15,3 8-4 16,0-3 0-1,0 4 0-15,3 1 0 0,0 1 0 16,-3-6 0-16,3 1 0 16,-3 2 0-16,0 2 0 15,2-4 0-15,-2-1 0 16,0-2 0-16,0-3 0 0,0-2 0 0,0-6 0 16,0-3 0-16,0-2 0 15,0-5 0-15,-3-3 0 16,0-3 0-16,0 0-4 31,-3-5 0-31,0 0-24 0,-3 0-28 16</inkml:trace>
    <inkml:trace contextRef="#ctx0" brushRef="#br0" timeOffset="4077.328">16093 3188 608 0,'0'-13'264'0,"-9"10"-212"0,9 3-16 16,-3-5-20-16,-3 2 0 15,0-2-12-15,-2 0 4 0,-1 2-8 32,0-5 4-32,-3 3-4 15,0 0 4-15,-3-1-4 0,-3 6 0 16,-3-2 4-16,-3 2-4 15,-2 2 0-15,2 1 0 16,0 5 4-16,0 5-4 0,-3 3 0 31,1 5 0-31,2 0 0 0,-3 6 0 0,6-6 0 16,3 5 0-16,3 6 0 16,4-5 0-16,2 2 0 15,3 8 0-15,3-11 0 16,3 1 0-16,3 2 0 15,3-3 0-15,3 9 0 32,2-9 4-32,1 3-4 0,0 0 0 15,6 3 0-15,3-3 0 16,9-2 0-16,0-4 0 16,2-1 0-16,1-1 0 15,6-5 0-15,-1-6 0 16,7-2 0-16,-3-2 0 15,-4-6 0-15,-5-3 0 0,-3-5 0 16,0-5 0-16,-4-3 0 0,7-3 0 16,-6-2 0-16,-3-3 0 15,0 1 0-15,-4-9 0 16,-5 0 0-16,-3-8 0 16,-6-7 0-16,-6-1 0 15,-3 0 0-15,-6 3 0 0,0 0 0 16,-3 6 0-16,-5 7 0 15,-7 6 0-15,-9 2 0 32,-9 0 0-32,4 8 0 15,-1 8 0-15,0-2 0 16,1 4-4-16,5 1 0 16,3 5-4-16,6-3-40 0,9 3-52 15,6 3-296-15,4 8-64 16</inkml:trace>
    <inkml:trace contextRef="#ctx0" brushRef="#br0" timeOffset="4381.826">15882 3384 836 0,'-9'0'136'0,"3"24"-124"0,6-24 0 0,0 8-8 16,3 0 4-16,3 2-8 16,3 4 0-16,0 1 0 15,3 4 4-15,0 2-4 16,0-8 0-16,-4 8 0 15,1-5 0-15,-3 0-4 0,0-3 0 16,-3-2-20-16,-3-3-12 16,-3-5-316-16,-3 2-224 15</inkml:trace>
    <inkml:trace contextRef="#ctx0" brushRef="#br0" timeOffset="4774.964">15906 3514 856 0,'-9'0'124'0,"9"2"-108"15,0-2-4-15,3 3-8 16,3 0 0-16,6 2-4 16,3-5 0-16,2 0 0 15,7-8 0-15,9 0 0 0,-3-8 0 32,-4 0 0-32,-2-2 0 0,-6-1 0 15,-6 3 0-15,-6 3 0 16,0 0 0-16,-6 2 0 15,-3 9 0-15,0-6 0 16,0 2 0-16,0 4 0 16,0 4 0-16,-3 9 4 15,3-6-4-15,3 9 0 0,0 1 0 16,3 4 0-16,3 2 0 16,3 0 0-16,-3-2 0 15,3 2 4 1,0 3-4-16,0 0 0 15,0-1 0-15,-3 1 0 16,0-3 0-16,0-2-4 16,-3-3 4-16,-1 0-20 15,1-6-12-15,-3-4-280 16,0-1-340-16</inkml:trace>
    <inkml:trace contextRef="#ctx0" brushRef="#br0" timeOffset="7432.225">16641 3233 528 0,'-6'-5'280'0,"-3"-3"-184"0,9 8-52 0,0 0-24 15,0 0-4-15,0 0-4 16,0 0-4-16,6 0-4 16,3 0 0-16,3 5 0 15,6 1-4-15,5-1 4 16,-5 3-4-16,0 2 0 16,3 4 0-16,6-6 0 0,0 7 0 15,2-4 0-15,1 2 0 16,0-2 0-16,0-3 0 15,-7 0 0-15,-2 0 0 16,0-3 0-16,-3 3 0 0,-3-3 0 16,-3 0 0-16,0 6 0 15,-3-8 4-15,0 2-8 16,-3-2 4-16,-4 2 0 16,1-2 4-16,-3 2-4 15,0-5 0-15,-3 8 0 16,3 0 0-16,-5 0 0 15,-4 0 0-15,-3 0 0 0,-3 2 0 32,-3 3 0-32,-3 3 0 0,-3 0 0 15,1 0 0-15,2 2 0 16,-3-2 0-16,0 6 0 16,0-4 0-16,-3 3 0 15,4 0 0 1,-1 3 0-1,3-3 0-15,3-2 0 0,3-3 0 16,3-8 0-16,3 2 0 16,3-4 0-16,1-4-4 15,5-2 0-15,0-2-8 16,0 2-44-16,2-8-100 0,1 8-228 16,0 0-20-16</inkml:trace>
    <inkml:trace contextRef="#ctx0" brushRef="#br0" timeOffset="12195.456">17453 3167 448 0,'-2'-8'240'0,"-4"-2"-104"0,3 4-64 15,3 4-44-15,0-4 0 16,0 6-16-16,0-5 0 16,3 2-8-16,3 1 4 15,5-6 0-15,1 5-4 16,3 0 0-16,3 1 0 0,3 2-4 31,0 0 0-31,0 5 4 16,-1 0-4-16,1 3 4 15,-3 3-4-15,-6 2 0 16,-3 3 4-16,-6 3-4 16,-6 2 0-16,-6 3 0 15,0-3 0-15,-6-3 0 0,-3 3 0 16,3-2 0-16,1-1 4 0,2-2-4 16,0-5 0-16,3-1 0 15,3-2 0-15,3 6 0 16,6-12 0-16,3 4 0 15,3-4 0-15,-3 4 0 16,0-1-4-16,6 0 4 16,-1 3 4-16,4 3-4 0,0-6 0 15,0 6 0-15,-3-1 0 16,3-2 0-16,-3 5 0 16,0-5-4-16,-3 3 4 15,0 2 0-15,-3-2 4 16,-1 2-4-16,-2-3 0 15,0 1 0 1,-3-3 0-16,-3 3 0 16,-3-1 0-16,-2 3 0 15,-1-2 0-15,-3-1 0 16,-3 4 0-16,-3-4 0 16,-3 1 0-16,-6-3 0 15,1 0 0-15,-4-3 0 0,-3-2 0 16,6-1 0-16,-2-2 0 0,-1 0 0 15,3 0 0-15,-3 0 0 16,6-2 0-16,4 2 0 16,2-3 0-16,3 0 0 15,6 1 0-15,3-1-8 16,6-2-4-16,3 2-68 31,3 3-236-31,-3 8 20 0,0-5-12 16</inkml:trace>
    <inkml:trace contextRef="#ctx0" brushRef="#br0" timeOffset="13488.558">17177 3580 296 0,'-3'0'160'0,"9"-5"-48"0,-6 5 8 16,0 0-32-16,0 0-24 16,0-6-24-16,0 6-8 0,0-2-16 15,0 2 4-15,0 0-8 16,0 2 0-16,0 4-4 16,-6-6 4-16,0 5-8 0,-3-3 4 31,-3 6-4-31,-6 6 0 15,3 1-4-15,-3 9 4 16,-6 0-4-16,1 3 0 16,-1-1 4-16,0 0-4 15,3-2 0-15,0-3 0 0,4-2 0 16,2-3 0-16,-3 0 0 16,6-6 0-16,3 1 0 15,0-3-4-15,3-3-8 16,3 0-4-16,3-2-52 15,0 0-140-15,3-1-136 16,0-7-8-16</inkml:trace>
  </inkml:traceGroup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30T17:55:15.2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14894 15531 240 0,'-6'11'128'0,"-6"2"-168"0,12-11 8 15,-3 1-96-15,0-3-16 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14:23.2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6173 5681 248 0,'6'-27'136'0,"-12"1"0"0,3 23 0 15,3-2-16-15,-3-3-36 16,0 0-40-16,0 0-20 16,3-3 0-16,0 3-8 0,-3 0-4 15,3 3 0-15,0 0-8 16,0 5 0-16,0 0-4 16,0 3 4-16,0 2-4 15,0 5 4-15,0 4-4 16,0 7 4-16,0 0-4 15,0 3 4-15,0 5-4 16,3 0 0-16,0 3 0 16,0-1 4-16,0 1-4 15,3 3 0-15,3-4 0 0,0 4 0 16,3-3 0-16,0-3 0 0,2 2 0 16,1-4 0-1,3-1 0-15,3-2 0 0,0 0 0 16,6-3 0-16,-4 0 0 15,4-8 4-15,3-2-4 32,-3 0 0-32,2-3 0 15,-2-3 0-15,0-5 0 16,0-5 0-16,0-1 0 0,-7-4 0 16,4-6 0-16,-3-11 0 15,0 1 0-15,-3-3 0 16,0-6 0-16,0-2 0 15,-7-5 0-15,-2 2 0 0,3 3 0 16,-3-5 0-16,-3-3 0 16,-3 3 0-16,-3-3 0 15,-3 2 0-15,0 6 0 16,3 3 0-16,-3 2 0 16,0 3 0-16,0 0 0 15,-3 5 0-15,0 3-4 0,3 5 4 16,0 3-60-16,0 5-132 15,-3 3 192-15,1-1 8 0</inkml:trace>
  <inkml:trace contextRef="#ctx0" brushRef="#br0" timeOffset="801.495">7009 5186 844 0,'-6'0'132'0,"6"5"-124"16,-3-2 4-16,3 2-8 15,0 6 4 17,3 23-4-32,-3-2 0 15,3 5-4-15,-3 3 4 16,0-1-4-16,0-4 0 0,-3-6 0 16,0-3 0-16,0-5 0 15,-3-7 0-15,0-4 0 16,-3-10 4-16,1-8-4 15,-1-8 0-15,3-7 0 16,0-7 0-16,3 1 0 0,3-2 0 16,3-4-4-16,0 3 4 15,3 1 0 1,3-4 4-16,0 4-4 0,2 1 0 16,4 7 0-16,3 4 0 15,0 6 0-15,-3 0 0 0,3 7 0 16,-3 1 0-16,2 10 0 15,-2-2 0-15,-3 8 0 16,-3-4 0-16,-3 7 0 16,-3-4 0-16,-6 9 0 15,0-3 0-15,-9 8 0 32,3-6 0-32,-6 3 0 0,4-5 0 15,-4 0 0-15,3-3 0 16,0-2 0-16,3-1 0 0,3-2 0 15,0-2 0-15,3 2 0 16,0-3 0-16,6 3 0 16,0-3 0-16,9 6 0 15,-3-3 0-15,6-1 0 16,-3 1 0-16,8 0 0 0,-2 0 0 16,6 0 0-16,-3-2 0 15,0 4 0-15,-3 1 0 16,3-3 0-16,-4-3 0 31,7-5 0-15,-9 0 0-16,0-3-4 15,-3 1-4-15,-3 2 8 16,-3 0 0-16</inkml:trace>
  <inkml:trace contextRef="#ctx0" brushRef="#br0" timeOffset="1286.479">7206 5773 884 0,'-9'-8'112'0,"9"8"-108"16,0 0 4-16,0 0-4 15,0 0 0-15,6 0-4 0,-3 0 4 16,9 0-4-16,-1 0 0 0,16 0 0 16,-9 0 0-16,6 0 0 15,-6 0 0-15,3-2 0 16,-4 2 0-16,1-3-4 31,-3 0-4-31,-3 3-92 16,0 0-360-16,-9 3 460 0,0-3 0 15</inkml:trace>
  <inkml:trace contextRef="#ctx0" brushRef="#br0" timeOffset="1519.211">7262 5937 916 0,'0'3'92'0,"6"0"-88"16,-6-3 0-16,3 0 0 15,0 0-4-15,12-3 0 16,-3 0 4-16,6 1-4 16,-3-1 0-16,5 0 0 15,-2 1 0 1,0-1 0-16,-3 0 0 0,0 3-4 15,-3 0 0-15,-3 0-36 16,0 0-48-16,-3-2 88 16,-3 2 4-1</inkml:trace>
  <inkml:trace contextRef="#ctx0" brushRef="#br0" timeOffset="2040.699">7795 5826 872 0,'9'0'116'0,"-9"0"-104"15,0 0-4-15,0 0 0 0,3 0-4 16,6 0-4-16,3-3 0 16,3 1 0-16,0-3 4 15,2-1-4-15,4 1 0 16,0 2 0-16,3 1 0 16,-3-1 0-16,-3 0 0 15,-4 1 0 1,1-1 0-16,3 0 0 15,-3 1 0-15,-3-1 0 16,3 0-4-16,0 3-4 16,-3 0-16-16,-3 0 24 15,-3 3 0-15</inkml:trace>
  <inkml:trace contextRef="#ctx0" brushRef="#br0" timeOffset="2988.523">8688 5382 728 0,'-30'-11'204'0,"3"14"-180"0,18-3 0 16,3 0-8-16,-2 5-4 0,-1 0-8 16,0 3-4-16,0 11 4 15,0 5-4-15,0 5 4 16,0 8-4-16,0 2 0 16,0 1 0-16,3 5 0 31,0 5 4-31,3 3-4 0,3-3 0 15,3 6 0 1,3 0 0-16,3-9 0 0,3-2 0 16,3-2 0-16,6-12 0 15,0-2 0-15,2-7 0 16,4-4 0-16,0-10 0 16,0-8 0-16,3-5 0 0,-1-6 0 15,1-13 0-15,-3-5 0 16,0-10 0-16,2-6 0 15,-5 0 0-15,-3-8 0 16,-3-6 0-16,-6 1 0 16,-3 0 0-16,-6 0 0 15,-3 5 0-15,-3 3 0 0,-6-3 0 16,-6 10 0-16,0 4 0 0,-3 2 0 16,-3 8 0-16,-2 5 0 31,-7 3 0-31,6 7 0 15,-6 4 0-15,3 4 0 16,1 4 0-16,-1 4 0 16,3 6 0-16,3 6 0 0,3 2 0 15,0 2 0-15,10 3 0 16,2 0 0-16,6 6 0 16,0-1 0-16,3 3 0 15,8-2 0-15,4 2 0 16,3 0 0-16,0-5 0 15,3 0 0-15,3-6 0 0,0 1 0 16,2-6 0-16,1 0 0 16,0-2 0-16,0-3 0 15,-1-6 0-15,1-2 0 16,-3-2 0-16,0-4 0 16,-3-2 0-16,-3 1 0 15,-1-1-4 1,-2 2-56-16,-3-2-228 15,-6 3 288-15,-3 0 0 0</inkml:trace>
  <inkml:trace contextRef="#ctx0" brushRef="#br0" timeOffset="4344.262">9274 5834 576 0,'3'-5'276'0,"-6"-6"-224"16,3 11-20-16,0 0-8 16,0-2-4-16,0-1-8 0,6 0 0 31,-3 1-8-31,3 2 0 0,0-3-4 16,3 3 4-16,0 0-4 15,6 0 4-15,-3 0-4 16,3-3 0-16,3 3 0 0,-1-2 0 0,1-1 0 15,0 0 0-15,0 3 0 32,-3-2 0-32,0 2 0 0,0 0 0 15,-4 0 0-15,1 0 0 16,-3 0-4-16,0 0 0 16,-3 2-72-1,0 1-228-15,-3 0 296 0,3-1 8 16</inkml:trace>
  <inkml:trace contextRef="#ctx0" brushRef="#br0" timeOffset="9787.401">10015 5752 600 0,'-20'-5'268'0,"26"-1"-212"0,-6 6-24 0,-3-2-16 15,3 2 0-15,-9-3-8 16,3 3 0-16,0 0-4 16,0 0-4-16,3 0 4 15,3 5-4-15,0 3 0 0,0 3 0 31,3 5 4-31,0 2-4 16,0 4 0-16,3 4 4 16,0-2-4-16,3 2 0 0,-1-2 0 15,7-3 0-15,-3 0 0 16,6-5 0-16,0-2 4 16,3-4-4-16,3-7 0 15,2-3 0-15,1-8 0 16,-3-5 0-16,0-1 0 0,-3-4 0 15,2-3 0-15,-5-3 0 16,-3-3 0-16,-3-2 0 16,-6-8 0-16,-3 3 0 15,-3 2 0-15,-6 0 0 16,-3 9 0 0,-6-7 0-16,-6 12 0 0,1 2 0 0,-10 8 0 15,3 8 0-15,-3 5 0 16,4 9-4-16,-1 4 0 31,0 3 0-31,9 6-32 16,6-3-20-16,6-1 56 0,6-1 0 15</inkml:trace>
  <inkml:trace contextRef="#ctx0" brushRef="#br0" timeOffset="9987.449">10245 5924 836 0,'20'5'136'0,"-8"1"-116"0,-9-6-4 0,0 0-12 16,0 2 0-16,3 1 0 16,0 0-4-16,6-1 0 0,0 1 0 15,0-1 0-15,0 1 0 16,3 0 0-16,0-1 0 31,5-7-8-31,1 0-28 16,0-6 36-1,-3-2 0-15</inkml:trace>
  <inkml:trace contextRef="#ctx0" brushRef="#br0" timeOffset="10418.758">10581 5310 836 0,'-15'-10'136'0,"12"-1"-120"0,3 11-4 0,0 0-4 16,0-3-4-16,3 1 0 15,3 2-4-15,3 2 4 16,0 4-4-16,3 2 0 16,3 2 0-16,0 6 0 0,2 3 0 15,4 7 0-15,0 8 0 31,6 27 4-31,-9 5-4 16,-3-2 0-16,-6 2 0 16,-4 6 0-16,-5-4 0 31,0 1 0-31,-5-5 0 0,-4-1 0 16,0-7 0-16,-3-3 0 15,0-1 0-15,0-7 0 16,-3-5 0-16,0-5 0 15,0-4 0-15,3-4-4 16,0-6-8-16,-2-5-180 16,-10-3-608-16,0-5 800 0,-3-8 0 15</inkml:trace>
  <inkml:trace contextRef="#ctx0" brushRef="#br0" timeOffset="11103.916">8474 4993 504 0,'-3'-6'272'0,"0"-23"-192"0,3 29-28 16,0 0-28-16,0 0 0 15,0 0-16-15,-3-2 0 16,-3 10 0-16,3 2 0 15,-3 3 0-15,0 6-4 16,-6 2 0-16,0 8-4 16,-3 6 4-16,-3 2 0 0,3 5-4 15,1 6 4-15,-4 4-4 16,3 4 0-16,-3 5 0 16,3-3 4-16,3 3-4 15,3 5 0-15,0-5 0 16,6 5 0-16,3 0 0 0,0 0 0 31,6 3 0-31,0-11 0 16,3 1 0-16,3-6 0 0,3-3 0 15,3 3 0-15,0-8 0 16,0-3 4-16,-1-8-8 16,7 1 4-16,-3-9-8 15,0-5-12-15,3-5 20 16,14-5 0-16</inkml:trace>
  <inkml:trace contextRef="#ctx0" brushRef="#br0" timeOffset="11804.313">10920 4744 688 0,'-6'-13'232'0,"9"0"-204"0,-3 10-4 15,3-2-12 1,0-1 0-16,6 1-8 16,0 2 0-16,3-2 0 15,0 2-4-15,3 3 0 16,0 0 4-16,-3 3-4 16,-1 2 0-16,-5 1 4 15,0 2-4-15,-3 2 0 16,-6 6 4-16,-3 3-4 0,-3 4 0 15,-2-1 0-15,-1-1 0 16,0 3 0-16,0-1 0 16,3 4 0-16,3-1 0 15,3-2 4-15,0-5-4 16,3-4 0-16,3-1 0 16,0 2 0-1,3-6 0-15,3 1 0 0,3-6 0 16,0 0 0-16,3-7 0 15,2 2 0-15,1-6 0 16,3 1 0-16,0-6 0 31,3 1-40-31,6 7-144 16,-4 6 184-16,-2 0 0 0</inkml:trace>
  <inkml:trace contextRef="#ctx0" brushRef="#br0" timeOffset="14620.17">14584 5122 616 0,'-6'-13'264'0,"3"-8"-224"15,0 16-12-15,0-1-12 0,0 1 0 16,0-6-8-16,0 6 0 16,3 0 0-16,0 0-4 15,0 5-4-15,0 0 4 16,0 5-4-16,0 0 0 0,0 14 4 15,0-6-4-15,0 11 0 32,0-6 4-32,6 17-4 15,-3-9 0-15,9 16 0 16,-3-10 0-16,9 16 0 0,0-8 0 16,3 10 0-1,-3-11 4-15,5 9-4 0,-2-11 0 16,6 3 0-16,-6-8 0 15,3-1 0-15,-4-4 0 0,4-3 0 16,0-3 0-16,0-8 0 16,-3-2 0-16,0-6 0 15,-4 0 0-15,7-7 0 16,-6-1 0-16,3-10 0 16,-3-1 0-16,3-17 0 15,-3 7 0 1,5-16 0-16,-5 8 0 15,-3-13 0-15,0 6 0 16,-3-9 0-16,-3 11 0 16,3-11 0-16,-3 11 0 15,-3-5 0-15,0 8 0 16,-4-6 0-16,1 8 0 0,-3 6 0 16,0 2 0-16,-3 3 0 15,1 2-4-15,-1 3-4 16,0 1-16-16,0 9 24 15,3 1 0-15</inkml:trace>
  <inkml:trace contextRef="#ctx0" brushRef="#br0" timeOffset="15105.877">15593 4702 840 0,'-9'-11'132'0,"3"8"-112"0,6 3-8 15,-6-2-4-15,0 2-4 16,0 0-4-16,1 0 0 16,-7 2 4-16,0 1-4 15,-3 5 0-15,3 0 0 16,3 3 0-16,0-4 0 0,6 4 0 15,0-3 0-15,3 0 0 16,0 2 0-16,6 1 0 16,0-3 4-16,3 3-4 0,-3-3 0 15,6 2 0 1,0 1 0-16,6-1 0 16,-7-2 0-16,4 3 0 0,-3-3 0 31,0 2 0-31,-3-2 0 0,0 0 0 15,-3-3 0-15,0 3 0 16,0-2 0-16,-6 2 0 16,0 0 0-16,-9 0 0 0,3-1 0 15,-9 1 0-15,3 0 0 16,-6 0 0 0,3-2 0-16,1-1 0 0,-1-2 0 15,0-1-4-15,3 1-8 16,6 5 12-16,0-3 0 15</inkml:trace>
  <inkml:trace contextRef="#ctx0" brushRef="#br0" timeOffset="34783.881">15965 4831 488 0,'6'-5'264'0,"-6"-3"-164"0,0 8-40 0,0 0-32 16,0 0-4-16,-3-3-16 16,3 1 4-16,0 2-8 15,0 0 4-15,0 0-4 16,-6 0 0-16,0 2 0 0,0 1-4 15,0 2 4-15,0 3-4 16,-2 3 0-16,-1 2 4 0,-3 3-4 16,0 5 0-16,0 6 0 15,-3 2 0 1,0-3 4-16,0 3-4 16,3 0 0-16,0 3 0 0,4 5 0 15,-1 3 0-15,3 2 0 16,0 6 0-16,3-3 4 15,3 0-4-15,6 0 0 16,3-3 0-16,5-5 0 16,4-2 0-16,0-1 0 31,3-2 0-31,0-6 0 0,0-2 0 16,0-3 0-16,-1 0 0 15,1 0 0-15,0-5 0 16,0 5-4-1,-6-7 4-15,-3-4-40 16,0-4-52-16,-1-1 92 16,1 0 0-1</inkml:trace>
  <inkml:trace contextRef="#ctx0" brushRef="#br0" timeOffset="40204.079">16382 5167 576 0,'-6'-13'272'0,"0"8"-220"0,6 5-24 0,-6-3-8 15,3 0-4-15,0 1-8 16,0-1 0-16,0 3-8 15,0 0 4-15,-3 5 0 16,3 1 0-16,0 4-4 16,0 1 4-16,-3 7 0 15,3-2 4-15,0 16-8 0,3-8 4 16,3 5-4-16,0-5 4 0,3 8-4 16,0-6 4-1,6 3-4-15,-3-5 0 0,9-6 0 16,-3-2 0-1,27-21 0 17,-4 0 0-32,4-8 0 0,-9-1 0 15,2-10 0-15,-5 6 0 16,-3-11 0-16,-6 8 0 16,-6-3 0-16,0 3 0 15,-13-6 0-15,1 6 0 16,-11-8 0-16,-4 8 0 15,-9 2 0-15,3 3 0 0,-9 3 0 16,3 0 0-16,-2 5 0 16,2 0 0-16,0 5 0 15,3 1-4-15,0 7-8 16,0 0-20-16,7 11 32 16,2-3 0-16</inkml:trace>
  <inkml:trace contextRef="#ctx0" brushRef="#br0" timeOffset="40490.919">16626 5397 880 0,'-3'8'112'0,"3"-10"-104"0,0 2 0 15,0 0-4-15,0 0 0 16,6 2 0-16,0-2-4 15,6 3 0-15,0 0 0 16,3 2 0-16,3 0 0 31,11-2 0-31,-2 0 4 0,0 2-4 16,-6-2 0-16,0-1 0 16,-4 1 0-16,1-3-4 15,-3 0-4 1,0-3-56-16,-3 1-180 0,-3-4 244 15,0 1 0-15</inkml:trace>
  <inkml:trace contextRef="#ctx0" brushRef="#br0" timeOffset="41069.631">16909 4821 824 0,'-3'-11'140'0,"3"11"-128"16,0 0 0-16,0 0-4 0,0 0 0 16,3 5-4-16,0 1 0 0,12 7-4 15,-3-2 0-15,8 15 4 16,-2-5-4-16,6 16 0 15,-3-8 0 1,3 11 4-16,-3-8-4 0,2 15 0 16,-2-10 0-16,3 14 0 15,0-12 0-15,0 20 0 0,-7-14 0 16,1 7 4-16,-3-7-4 16,-3 6 0-16,0-12 0 15,-12 6 0-15,0-10 0 16,-6 7 0-16,3-8 0 15,-15 9 0-15,3-11 0 32,-5 2 0-32,2-5 0 0,-3-5-4 15,0-3 4-15,3-2-8 16,3-6-8-16,0-5 16 16,3 0 0-16</inkml:trace>
  <inkml:trace contextRef="#ctx0" brushRef="#br0" timeOffset="42650.297">12792 5686 656 0,'0'0'252'0,"0"10"-220"15,0-10-8-15,0 6-8 16,0-4-4-16,0 6-4 0,0-2 4 15,-3 12-12-15,0-2 4 16,0 13-4-16,1-5 4 16,-1 18-4-16,0-10 0 15,-6 10 0 1,3-7 0-16,0 7 0 16,0-10 0-16,0 2 0 15,0-5 0-15,0-2 4 16,0-6-4-16,3 0-4 15,0-8 4-15,0 1-8 16,0-4-8-16,0 1 12 16,0-1 4-16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20T19:17:26.3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5604 8340 648 0,'-6'-14'256'0,"3"4"-228"0,0 5-4 0,0-3-12 16,-2-6 0-16,-1 6-4 16,3 1 0-16,-6-4-4 15,3 6 4-15,-6-1-8 16,0 1 4-16,-9 0-4 16,0 5 0-16,-3-3 0 0,1 6 0 15,-1-3 4-15,0 8-4 16,0-3 0-16,0 0 0 15,7 1 0-15,-4 2 0 16,3-1 0-16,3 1 0 16,0 3 0-16,3 0 0 15,3-1 0-15,3 3 0 0,0 3 4 16,6 3-4-16,3 2 0 16,3 3 0-16,0 0 0 15,3 2 0-15,3-5 0 16,3 0 0-16,0 3 0 15,3 0 4-15,2 0-4 16,4 0 0 0,6 2 0-16,0-7 0 0,0-1 0 15,-1 1 0-15,4-4 0 16,0-1 0-16,-3-1 0 16,-1-2 0-16,-2-4 0 15,3-1 0-15,-3-6 0 16,-1-3 0-16,1-2 0 15,-3-6 0-15,0-5 0 0,0 0 0 16,-3-2 0-16,-1-1 0 16,1-2 0-16,-3-5 0 15,0-6 0-15,-6 0 0 16,-3 1 0-16,-3-1 0 16,-6-3 0-16,-6 1 0 15,-6 2 0 1,-6 3 0-16,-3 3 0 15,-6 2 0-15,1 0 0 16,-4 6 0-16,0 4 0 16,-6 4 0-16,4 4 0 15,-4 1 0-15,-3 8 0 16,3 5 0-16,4 5-4 16,2 0 4-16,6 3-20 0,3 5-20 15,6 0 40-15,4 1 0 0</inkml:trace>
  <inkml:trace contextRef="#ctx0" brushRef="#br0" timeOffset="353.799">5825 8591 856 0,'3'5'124'0,"8"14"-104"0,-8-17-8 32,3 1-8-32,6-3 0 0,6 3-4 15,0 2 0-15,6-2 0 16,3-3 4-16,-1 2-4 16,1-2 0-16,3 3 0 15,0-3 0-15,0 3 0 16,2-3 0-16,-5 2 0 15,0-4 0-15,-3-1 0 0,-4 0 0 0,1 1 0 16,-3-1 0-16,-3-2 0 16,0 2-4-16,-3-2-4 15,0 0-12-15,-3-3 20 16,3 5 0-16</inkml:trace>
  <inkml:trace contextRef="#ctx0" brushRef="#br0" timeOffset="5982.479">6578 8120 400 0,'-3'-11'216'0,"-21"11"-80"16,21-2-36-16,0 2-48 16,-6 0-24-16,3-3-8 0,0 3-4 0,0 3-12 31,0-1 0-31,0 6 0 0,0 0 0 15,3 3 0-15,3 7 0 0,-3-2 0 16,6 8 4-16,-6 0-8 16,0 2 4-16,0 4-4 15,6 7 4-15,-3-3-4 0,12 3 0 16,-9 0 0-16,6 3 4 16,0-3-4-16,0 0 0 15,3 0 0-15,3 8 0 16,0-8 0-16,0-3 4 15,-1-5-4-15,-2-2 0 32,0-1 0-32,0-7 0 0,-3-3-8 15,0-3 0-15,0-3-36 16,0-4-48-16,0-9 92 16,0-2 0-16</inkml:trace>
  <inkml:trace contextRef="#ctx0" brushRef="#br0" timeOffset="6752.018">6869 8398 720 0,'-3'0'212'0,"3"-3"-192"0,0 3 0 15,0 0-12-15,0 0 4 16,3 3-4-16,3 5-4 16,0 2 0-16,3 1-4 15,0 2 4-15,0 3-4 16,-3-3 0-16,0 1 4 16,0-1-4-16,0-3 0 0,0-2 0 15,-3 0 0-15,0-2 4 16,0-4-4-16,0-4 0 15,0-6 0 1,0-6 0-16,0-2 0 0,3-2 0 16,0-1 0-16,-1 1 0 15,1 2 0-15,0 3 0 16,6 0 0-16,6-1 0 16,-3 4 0-16,0 2 0 0,0 3 0 15,3 2 0-15,0 3 0 16,-1 3 0-1,1 2 0-15,0 3 0 16,0 2 0-16,-3 1 0 16,0 2 0-16,-3-2 0 0,-3-1 0 31,-1-2 0-31,-2-5 0 16,0-3 0-16,3-5 0 15,-6-3 0-15,0-3 0 16,0 1 0-16,3-1 0 15,0 0 0-15,0 1 0 0,0-1 0 16,0 1 0-16,3-1 0 16,0 0 0-16,3 1 0 15,0 2 0-15,0 0 0 16,-1 3 0-16,4 5 0 16,0 8 0-16,0-3 0 0,0 0 0 31,0 3 0-31,0 3 0 0,0 2 0 15,-3 3 0-15,2 0 0 16,-5 2 0-16,0 3 0 16,-3-2 0-16,0 2 0 15,0-2 0-15,-3-6 0 16,0 0 0-16,-3-2-12 16,0-3-8-16,0-3 20 0,0-2 0 15</inkml:trace>
  <inkml:trace contextRef="#ctx0" brushRef="#br0" timeOffset="7182.434">7530 8017 768 0,'-3'-11'180'0,"9"3"-164"16,-6 6 0-16,3 2-8 0,12 0 0 16,-3 0-4-16,6 2 0 0,0 4 0 15,2 2 0-15,-2 2-4 16,3 6 0-16,3 3 4 16,-3 2-4-16,6 3 0 15,-7 2 4-15,1 8-4 16,0-2 0-16,-3 3 0 15,0-1 0-15,-3 8 0 0,0 1 0 16,-4-4 0-16,-2 1 0 16,0 2 4-16,-3-2-4 15,0 0 0-15,-3 2 0 16,-3 0 0-16,0-5 0 16,-3-2 0-16,0-6 0 15,-3 3 0 1,0-9-4-16,-3-1 4 15,0-4-8-15,3-5-44 16,1-2-76-16,-4 0 128 16,0-4 0-16</inkml:trace>
  <inkml:trace contextRef="#ctx0" brushRef="#br0" timeOffset="8594.81">8384 8250 820 0,'-3'-3'144'0,"3"3"-124"0,0 0-4 0,0 0-12 16,3 0 4-16,0-3-8 15,3 1 4-15,6-1-4 16,0 0 0-16,0 1 4 31,3-1-4-31,3 3 0 0,0 0 0 16,-1 0 0-16,1 0 0 16,0 0 0-16,0 0 0 15,3 0 0-15,-3 0 0 16,-3-2 0-16,-1-1 0 15,1 0-4-15,0 3-4 0,-9-2-32 16,0-1-36-16,-3 3 72 16,-3 8 4-16</inkml:trace>
  <inkml:trace contextRef="#ctx0" brushRef="#br0" timeOffset="8833.292">8459 8403 880 0,'-3'0'112'0,"0"-2"-100"0,3 2-4 0,0 0-4 16,3 0-4-16,0 0 4 16,3 0-4-16,3 0 0 15,3-3 0-15,2 3 0 0,1 0 0 16,6-3 0-16,3 1 0 15,-3-1 0-15,0 0 0 16,-1 1 0-16,1-1-4 16,-3 0-16-16,-3 1-12 15,0-1 32-15,0 3 0 0</inkml:trace>
  <inkml:trace contextRef="#ctx0" brushRef="#br0" timeOffset="10757.77">9364 8318 836 0,'-12'-15'136'0,"3"1"-124"0,9 14 0 0,0 0-4 16,0 3 0-16,6 0-8 15,3 5 4-15,6-6-4 16,5 1 4-16,7-3-4 0,3 3 0 16,3-3 0-16,5-3 0 0,1-2 0 31,0-3 0-31,-4 0 0 16,1-3 0-16,-6 1-16 0,-6-4-8 15,-6 1 20 1,-7-5 4-16</inkml:trace>
  <inkml:trace contextRef="#ctx0" brushRef="#br0" timeOffset="11079.229">9224 7882 880 0,'-3'-5'112'0,"15"-1"-104"16,-9 6 0-16,3-2-4 16,8-1 0-16,4 0-4 15,3 1 4-15,12-1-4 16,0 0 0-16,5 1 0 0,4-3 0 16,9-1 0-16,-4-2 0 15,4 6 0-15,-4-1 0 16,-2 0 0-16,-3 1 0 0,-10-1-4 15,1 0 0-15,-3 1-32 16,-9-1-24-16,-6 3 60 31,0 0 0-31</inkml:trace>
  <inkml:trace contextRef="#ctx0" brushRef="#br0" timeOffset="11644.101">10274 7702 832 0,'-12'13'136'0,"-8"-2"-120"0,20-9-4 16,-9 9-4-16,12 2-4 16,-12 1 0-1,12 7-4-15,-6 5 4 16,3 11-4-16,0 0 4 0,0 3-4 0,3 8 0 16,0 7 0-16,9-2 0 15,-6 0 4-15,2 8-4 16,1-3 0-16,0 0 0 15,3-5 0 1,3-8 0 0,0-3 0-16,0-2 0 0,3-5 0 15,-3-4 0-15,0 4 0 0,-4-4 0 16,1-4 0-16,-3-6 0 16,0 0 0-16,-3-5-4 15,0-5-12 1</inkml:trace>
  <inkml:trace contextRef="#ctx0" brushRef="#br0" timeOffset="-187794.98">10611 8038 560 0,'-3'-5'280'0,"0"-1"-224"0,3 6-24 0,-3-2-8 16,3 2-4-16,-3-3-8 15,0 1-4-15,3 2-4 16,0 0 0-16,0 0 0 31,0 0 0-31,-3 5-4 16,3 0 4-16,0 14-4 16,0-4 0-1,9 30 4-15,-3-5-4 0,9 0 4 16,-3-8-4-16,8 5 0 15,-5-6 0-15,12 6 0 0,-3-7 0 16,6-4 0-16,-7-5 0 31,7-5 4-31,-6-3-4 0,6-10 0 0,-6 0 0 32,5-17 0-32,-2 4 0 15,0-19 0-15,-3 2 0 16,-3-20 0-16,-4 4 0 15,-5-10 0-15,-3 11 0 0,-3-16 0 16,-3 13 0-16,-9-3 0 16,0 6 0-16,-15 2 0 15,4 8 0-15,-16 3 0 0,6 5 0 16,-18 3 0-16,10 5 0 16,-7 11 0-16,9 2 0 15,-2 6 0-15,5 0 0 16,-3 2 0-1,9 0 0-15,0 9 0 0,7-4 0 16,2 9 0 0,3-3 0-16,6 7 0 0,0-4 0 0,12 2 0 15,0-2 0-15,9-1 0 16,0 1 0-16,11-3 0 16,-2-3 0-16,15 3 0 15,-9-6 0-15,8 1 0 0,-8-3 0 31,3-3 0-31,-6-2 0 16,2-6 0-16,1 3 0 16,-6-8-12-16,-3 0-20 15,0-8 32-15,-7 3 0 0</inkml:trace>
  <inkml:trace contextRef="#ctx0" brushRef="#br0" timeOffset="-187395.018">11149 7525 868 0,'-9'0'120'0,"7"2"-108"0,2-2 0 16,0 0-12-16,0 0 4 0,0 0 0 16,0 0-4-16,5 8 0 15,1-2 0-15,9 12 0 16,-6-5 0-16,12 16 0 15,-3-5 0-15,6 11 0 32,-3-4 4-32,2 14-4 0,-2-10 0 15,0 18 0 1,-3-8 0-16,3 16 0 0,-6-11 0 16,-3 16 0-16,2-16 0 15,-5 19 0-15,-3-16 0 0,-3 10 0 31,0-10 0-31,0 0 0 0,-3-10 0 0,0 4 0 16,0-10 0 0,-3 0 0-16,0-5 0 15,-3 0-4-15,0-8-4 16,-3-6 8-16,3-5 0 16</inkml:trace>
  <inkml:trace contextRef="#ctx0" brushRef="#br0" timeOffset="-183380.371">9253 8115 288 0,'9'-51'152'15,"-6"30"-16"-15,-3 16 8 16,0-3-40-16,0 0-44 0,0-2-20 16,0-1-12-16,0-2-16 15,0 0 4-15,0 2-8 0,3 0 0 16,-3 1 0-16,3 2-4 16,-3-3 0-16,3 3-4 15,-3 0 0-15,0 3 4 16,0 0-4-16,0 2 0 15,0 3 0 1,0 0 0-16,-3 3 4 16,3 2-4-16,-3 6 0 15,0 5 0-15,3 5 0 0,-3 3 0 16,3 13 0-16,0 0 0 16,0 5 0-16,0-2 4 0,3 5-4 15,-3 0 0-15,3 2 0 31,0 6 0-31,3-8 0 0,0-3 0 0,0-2 0 16,-3 5 0-16,3-8 0 16,-3-5 0-16,3 0 0 15,-3-1 0-15,0-1 0 16,0-7 0-16,3-2 0 16,-3-2 0-16,0 0 0 31,0-9 0-31,-3 1 0 0,0-1 0 15,3-2 0-15,-3-2 0 0,0-4 0 16,3 1 0-16,0-1 0 16,0 4 0-16,3-4 0 15,0-2 0-15,3 0 0 16,2-2 0 0,1-4 0-16,0 4 0 0,3 4 0 15,3-7 0-15,0 0 0 16,0 2 0-16,3-2 0 0,-1 0 0 15,1-3 0-15,0 2 0 16,-3 4 0-16,-3-6 0 16,0 3 0-16,-6-1 0 15,0 1-4-15,5-3-8 16,-8 0-88-16,-3 5-376 0,0 1 476 16,0-1 0-16</inkml:trace>
  <inkml:trace contextRef="#ctx0" brushRef="#br0" timeOffset="-182561.82">9849 8567 712 0,'-3'0'216'0,"3"0"-192"0,0 0-4 0,0 3-8 16,0-3 0-16,0 5-4 15,0 0 0-15,3 11-8 16,-3 0 4-16,3 5-4 16,0-2 0-16,0 7 4 0,0-5-4 15,-3 1 0-15,0-4 0 16,3-5 0-16,0 3 4 15,-3-13-4-15,0 0 0 16,0-11 0-16,0-3 0 16,3-10 0-1,0 2 0-15,2-4 0 0,-2 1 0 0,6-1 0 16,-3 4 0-16,9-5 0 16,-3 8 0-16,3 0-4 15,-3 3 4-15,3 8 0 0,-3 2 0 16,3 9 4-16,-3-1-4 15,2 5 0-15,-5-2 0 32,3 14 0-32,-3-4 0 0,0-5 0 15,-3-2 0-15,0-3 0 16,0 0 0-16,0-6 0 16,-3 1 0-16,3-13 0 0,0 2 0 15,3-6 0-15,-3 1 0 31,3-3 0-31,-3 6 0 0,-1-1 0 0,1 3 0 16,3 3 0-16,-3 0 0 16,9 7 0-16,-3 1 0 15,0 5 0-15,0-3 0 16,-3 6 0 0,0-3 0-16,0 7 0 15,-3-1 0-15,3-1 0 16,-3-2 0-16,-3-1-4 15,-1-2 0-15,1 0-32 0,0-3-28 16,-3 1 64-16,0-1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1C895-2428-1C44-BCFE-C3E11519FA0B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3BF0-91A8-8F4F-A854-BB943E35B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6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F3BF0-91A8-8F4F-A854-BB943E35BF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F3BF0-91A8-8F4F-A854-BB943E35BF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0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F3BF0-91A8-8F4F-A854-BB943E35BF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4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0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6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7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7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6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2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FA00-8368-734E-A862-2B75C683A983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8FF6C-B6C2-C546-9548-741CE48AC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6.xml"/><Relationship Id="rId13" Type="http://schemas.openxmlformats.org/officeDocument/2006/relationships/image" Target="../media/image31.png"/><Relationship Id="rId3" Type="http://schemas.openxmlformats.org/officeDocument/2006/relationships/image" Target="../media/image310.png"/><Relationship Id="rId7" Type="http://schemas.openxmlformats.org/officeDocument/2006/relationships/image" Target="../media/image231.png"/><Relationship Id="rId12" Type="http://schemas.openxmlformats.org/officeDocument/2006/relationships/customXml" Target="../ink/ink68.xml"/><Relationship Id="rId2" Type="http://schemas.openxmlformats.org/officeDocument/2006/relationships/customXml" Target="../ink/ink6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5.xml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5" Type="http://schemas.openxmlformats.org/officeDocument/2006/relationships/image" Target="../media/image32.png"/><Relationship Id="rId10" Type="http://schemas.openxmlformats.org/officeDocument/2006/relationships/customXml" Target="../ink/ink67.xml"/><Relationship Id="rId4" Type="http://schemas.openxmlformats.org/officeDocument/2006/relationships/customXml" Target="../ink/ink64.xml"/><Relationship Id="rId9" Type="http://schemas.openxmlformats.org/officeDocument/2006/relationships/image" Target="../media/image29.png"/><Relationship Id="rId14" Type="http://schemas.openxmlformats.org/officeDocument/2006/relationships/customXml" Target="../ink/ink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73.xml"/><Relationship Id="rId3" Type="http://schemas.openxmlformats.org/officeDocument/2006/relationships/image" Target="../media/image310.png"/><Relationship Id="rId7" Type="http://schemas.openxmlformats.org/officeDocument/2006/relationships/image" Target="../media/image34.png"/><Relationship Id="rId17" Type="http://schemas.openxmlformats.org/officeDocument/2006/relationships/image" Target="../media/image27.png"/><Relationship Id="rId2" Type="http://schemas.openxmlformats.org/officeDocument/2006/relationships/customXml" Target="../ink/ink70.xml"/><Relationship Id="rId16" Type="http://schemas.openxmlformats.org/officeDocument/2006/relationships/customXml" Target="../ink/ink7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2.xml"/><Relationship Id="rId5" Type="http://schemas.openxmlformats.org/officeDocument/2006/relationships/image" Target="../media/image14.emf"/><Relationship Id="rId15" Type="http://schemas.openxmlformats.org/officeDocument/2006/relationships/image" Target="../media/image19.emf"/><Relationship Id="rId4" Type="http://schemas.openxmlformats.org/officeDocument/2006/relationships/customXml" Target="../ink/ink71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3.png"/><Relationship Id="rId39" Type="http://schemas.openxmlformats.org/officeDocument/2006/relationships/customXml" Target="../ink/ink86.xml"/><Relationship Id="rId3" Type="http://schemas.openxmlformats.org/officeDocument/2006/relationships/customXml" Target="../ink/ink75.xml"/><Relationship Id="rId21" Type="http://schemas.openxmlformats.org/officeDocument/2006/relationships/customXml" Target="../ink/ink78.xml"/><Relationship Id="rId34" Type="http://schemas.openxmlformats.org/officeDocument/2006/relationships/image" Target="../media/image38.png"/><Relationship Id="rId7" Type="http://schemas.openxmlformats.org/officeDocument/2006/relationships/customXml" Target="../ink/ink77.xml"/><Relationship Id="rId25" Type="http://schemas.openxmlformats.org/officeDocument/2006/relationships/customXml" Target="../ink/ink79.xml"/><Relationship Id="rId33" Type="http://schemas.openxmlformats.org/officeDocument/2006/relationships/customXml" Target="../ink/ink83.xml"/><Relationship Id="rId38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20" Type="http://schemas.openxmlformats.org/officeDocument/2006/relationships/image" Target="../media/image41.png"/><Relationship Id="rId29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1.png"/><Relationship Id="rId24" Type="http://schemas.openxmlformats.org/officeDocument/2006/relationships/image" Target="../media/image231.png"/><Relationship Id="rId32" Type="http://schemas.openxmlformats.org/officeDocument/2006/relationships/image" Target="../media/image37.png"/><Relationship Id="rId37" Type="http://schemas.openxmlformats.org/officeDocument/2006/relationships/customXml" Target="../ink/ink85.xml"/><Relationship Id="rId40" Type="http://schemas.openxmlformats.org/officeDocument/2006/relationships/image" Target="../media/image33.png"/><Relationship Id="rId5" Type="http://schemas.openxmlformats.org/officeDocument/2006/relationships/customXml" Target="../ink/ink76.xml"/><Relationship Id="rId28" Type="http://schemas.openxmlformats.org/officeDocument/2006/relationships/image" Target="../media/image44.png"/><Relationship Id="rId36" Type="http://schemas.openxmlformats.org/officeDocument/2006/relationships/image" Target="../media/image40.png"/><Relationship Id="rId31" Type="http://schemas.openxmlformats.org/officeDocument/2006/relationships/customXml" Target="../ink/ink82.xml"/><Relationship Id="rId4" Type="http://schemas.openxmlformats.org/officeDocument/2006/relationships/image" Target="../media/image310.png"/><Relationship Id="rId27" Type="http://schemas.openxmlformats.org/officeDocument/2006/relationships/customXml" Target="../ink/ink80.xml"/><Relationship Id="rId30" Type="http://schemas.openxmlformats.org/officeDocument/2006/relationships/image" Target="../media/image36.png"/><Relationship Id="rId35" Type="http://schemas.openxmlformats.org/officeDocument/2006/relationships/customXml" Target="../ink/ink8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7.xml"/><Relationship Id="rId25" Type="http://schemas.openxmlformats.org/officeDocument/2006/relationships/customXml" Target="../ink/ink89.xml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90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231.png"/><Relationship Id="rId5" Type="http://schemas.openxmlformats.org/officeDocument/2006/relationships/customXml" Target="../ink/ink88.xml"/><Relationship Id="rId28" Type="http://schemas.openxmlformats.org/officeDocument/2006/relationships/image" Target="../media/image46.png"/><Relationship Id="rId4" Type="http://schemas.openxmlformats.org/officeDocument/2006/relationships/image" Target="../media/image310.png"/><Relationship Id="rId30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customXml" Target="../ink/ink95.xml"/><Relationship Id="rId18" Type="http://schemas.openxmlformats.org/officeDocument/2006/relationships/image" Target="../media/image69.png"/><Relationship Id="rId26" Type="http://schemas.openxmlformats.org/officeDocument/2006/relationships/image" Target="../media/image73.png"/><Relationship Id="rId39" Type="http://schemas.openxmlformats.org/officeDocument/2006/relationships/customXml" Target="../ink/ink104.xml"/><Relationship Id="rId3" Type="http://schemas.openxmlformats.org/officeDocument/2006/relationships/customXml" Target="../ink/ink91.xml"/><Relationship Id="rId34" Type="http://schemas.openxmlformats.org/officeDocument/2006/relationships/image" Target="../media/image49.png"/><Relationship Id="rId12" Type="http://schemas.openxmlformats.org/officeDocument/2006/relationships/image" Target="../media/image231.png"/><Relationship Id="rId17" Type="http://schemas.openxmlformats.org/officeDocument/2006/relationships/customXml" Target="../ink/ink96.xml"/><Relationship Id="rId33" Type="http://schemas.openxmlformats.org/officeDocument/2006/relationships/customXml" Target="../ink/ink101.xml"/><Relationship Id="rId38" Type="http://schemas.openxmlformats.org/officeDocument/2006/relationships/image" Target="../media/image5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68.png"/><Relationship Id="rId29" Type="http://schemas.openxmlformats.org/officeDocument/2006/relationships/customXml" Target="../ink/ink99.xml"/><Relationship Id="rId1" Type="http://schemas.openxmlformats.org/officeDocument/2006/relationships/slideLayout" Target="../slideLayouts/slideLayout1.xml"/><Relationship Id="rId11" Type="http://schemas.openxmlformats.org/officeDocument/2006/relationships/customXml" Target="../ink/ink94.xml"/><Relationship Id="rId32" Type="http://schemas.openxmlformats.org/officeDocument/2006/relationships/image" Target="../media/image48.png"/><Relationship Id="rId37" Type="http://schemas.openxmlformats.org/officeDocument/2006/relationships/customXml" Target="../ink/ink103.xml"/><Relationship Id="rId40" Type="http://schemas.openxmlformats.org/officeDocument/2006/relationships/image" Target="../media/image52.png"/><Relationship Id="rId5" Type="http://schemas.openxmlformats.org/officeDocument/2006/relationships/customXml" Target="../ink/ink92.xml"/><Relationship Id="rId28" Type="http://schemas.openxmlformats.org/officeDocument/2006/relationships/image" Target="../media/image45.png"/><Relationship Id="rId36" Type="http://schemas.openxmlformats.org/officeDocument/2006/relationships/image" Target="../media/image50.png"/><Relationship Id="rId10" Type="http://schemas.openxmlformats.org/officeDocument/2006/relationships/image" Target="../media/image66.png"/><Relationship Id="rId19" Type="http://schemas.openxmlformats.org/officeDocument/2006/relationships/customXml" Target="../ink/ink97.xml"/><Relationship Id="rId31" Type="http://schemas.openxmlformats.org/officeDocument/2006/relationships/customXml" Target="../ink/ink100.xml"/><Relationship Id="rId4" Type="http://schemas.openxmlformats.org/officeDocument/2006/relationships/image" Target="../media/image310.png"/><Relationship Id="rId9" Type="http://schemas.openxmlformats.org/officeDocument/2006/relationships/customXml" Target="../ink/ink93.xml"/><Relationship Id="rId27" Type="http://schemas.openxmlformats.org/officeDocument/2006/relationships/customXml" Target="../ink/ink98.xml"/><Relationship Id="rId30" Type="http://schemas.openxmlformats.org/officeDocument/2006/relationships/image" Target="../media/image47.png"/><Relationship Id="rId35" Type="http://schemas.openxmlformats.org/officeDocument/2006/relationships/customXml" Target="../ink/ink10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customXml" Target="../ink/ink10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0.png"/><Relationship Id="rId4" Type="http://schemas.openxmlformats.org/officeDocument/2006/relationships/customXml" Target="../ink/ink1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customXml" Target="../ink/ink10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0.png"/><Relationship Id="rId4" Type="http://schemas.openxmlformats.org/officeDocument/2006/relationships/customXml" Target="../ink/ink10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18" Type="http://schemas.openxmlformats.org/officeDocument/2006/relationships/customXml" Target="../ink/ink8.xml"/><Relationship Id="rId21" Type="http://schemas.openxmlformats.org/officeDocument/2006/relationships/image" Target="../media/image7.png"/><Relationship Id="rId12" Type="http://schemas.openxmlformats.org/officeDocument/2006/relationships/customXml" Target="../ink/ink5.xml"/><Relationship Id="rId17" Type="http://schemas.openxmlformats.org/officeDocument/2006/relationships/image" Target="../media/image4.png"/><Relationship Id="rId2" Type="http://schemas.openxmlformats.org/officeDocument/2006/relationships/customXml" Target="../ink/ink2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210.png"/><Relationship Id="rId5" Type="http://schemas.openxmlformats.org/officeDocument/2006/relationships/image" Target="../media/image2.emf"/><Relationship Id="rId15" Type="http://schemas.openxmlformats.org/officeDocument/2006/relationships/image" Target="../media/image3.png"/><Relationship Id="rId10" Type="http://schemas.openxmlformats.org/officeDocument/2006/relationships/customXml" Target="../ink/ink4.xml"/><Relationship Id="rId19" Type="http://schemas.openxmlformats.org/officeDocument/2006/relationships/image" Target="../media/image6.png"/><Relationship Id="rId9" Type="http://schemas.openxmlformats.org/officeDocument/2006/relationships/image" Target="../media/image5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image" Target="../media/image12.png"/><Relationship Id="rId7" Type="http://schemas.openxmlformats.org/officeDocument/2006/relationships/image" Target="../media/image8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.xml"/><Relationship Id="rId11" Type="http://schemas.openxmlformats.org/officeDocument/2006/relationships/image" Target="../media/image10.png"/><Relationship Id="rId5" Type="http://schemas.openxmlformats.org/officeDocument/2006/relationships/image" Target="../media/image13.png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16.png"/><Relationship Id="rId18" Type="http://schemas.openxmlformats.org/officeDocument/2006/relationships/customXml" Target="../ink/ink23.xml"/><Relationship Id="rId3" Type="http://schemas.openxmlformats.org/officeDocument/2006/relationships/image" Target="../media/image310.png"/><Relationship Id="rId21" Type="http://schemas.openxmlformats.org/officeDocument/2006/relationships/image" Target="../media/image20.png"/><Relationship Id="rId7" Type="http://schemas.openxmlformats.org/officeDocument/2006/relationships/image" Target="../media/image11.png"/><Relationship Id="rId12" Type="http://schemas.openxmlformats.org/officeDocument/2006/relationships/customXml" Target="../ink/ink20.xml"/><Relationship Id="rId17" Type="http://schemas.openxmlformats.org/officeDocument/2006/relationships/image" Target="../media/image18.png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.xml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customXml" Target="../ink/ink19.xml"/><Relationship Id="rId19" Type="http://schemas.openxmlformats.org/officeDocument/2006/relationships/image" Target="../media/image19.png"/><Relationship Id="rId4" Type="http://schemas.openxmlformats.org/officeDocument/2006/relationships/customXml" Target="../ink/ink16.xml"/><Relationship Id="rId9" Type="http://schemas.openxmlformats.org/officeDocument/2006/relationships/image" Target="../media/image14.png"/><Relationship Id="rId14" Type="http://schemas.openxmlformats.org/officeDocument/2006/relationships/customXml" Target="../ink/ink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image" Target="../media/image230.png"/><Relationship Id="rId18" Type="http://schemas.openxmlformats.org/officeDocument/2006/relationships/customXml" Target="../ink/ink33.xml"/><Relationship Id="rId3" Type="http://schemas.openxmlformats.org/officeDocument/2006/relationships/image" Target="../media/image310.png"/><Relationship Id="rId21" Type="http://schemas.openxmlformats.org/officeDocument/2006/relationships/image" Target="../media/image180.png"/><Relationship Id="rId7" Type="http://schemas.openxmlformats.org/officeDocument/2006/relationships/image" Target="../media/image6.emf"/><Relationship Id="rId12" Type="http://schemas.openxmlformats.org/officeDocument/2006/relationships/customXml" Target="../ink/ink30.xml"/><Relationship Id="rId17" Type="http://schemas.openxmlformats.org/officeDocument/2006/relationships/image" Target="../media/image250.png"/><Relationship Id="rId25" Type="http://schemas.openxmlformats.org/officeDocument/2006/relationships/image" Target="../media/image21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7.xml"/><Relationship Id="rId11" Type="http://schemas.openxmlformats.org/officeDocument/2006/relationships/image" Target="../media/image220.png"/><Relationship Id="rId24" Type="http://schemas.openxmlformats.org/officeDocument/2006/relationships/customXml" Target="../ink/ink36.xml"/><Relationship Id="rId5" Type="http://schemas.openxmlformats.org/officeDocument/2006/relationships/image" Target="../media/image190.png"/><Relationship Id="rId15" Type="http://schemas.openxmlformats.org/officeDocument/2006/relationships/image" Target="../media/image240.png"/><Relationship Id="rId23" Type="http://schemas.openxmlformats.org/officeDocument/2006/relationships/image" Target="../media/image191.png"/><Relationship Id="rId10" Type="http://schemas.openxmlformats.org/officeDocument/2006/relationships/customXml" Target="../ink/ink29.xml"/><Relationship Id="rId19" Type="http://schemas.openxmlformats.org/officeDocument/2006/relationships/image" Target="../media/image260.png"/><Relationship Id="rId4" Type="http://schemas.openxmlformats.org/officeDocument/2006/relationships/customXml" Target="../ink/ink26.xml"/><Relationship Id="rId9" Type="http://schemas.openxmlformats.org/officeDocument/2006/relationships/image" Target="../media/image210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13" Type="http://schemas.openxmlformats.org/officeDocument/2006/relationships/customXml" Target="../ink/ink42.xml"/><Relationship Id="rId18" Type="http://schemas.openxmlformats.org/officeDocument/2006/relationships/image" Target="../media/image350.png"/><Relationship Id="rId3" Type="http://schemas.openxmlformats.org/officeDocument/2006/relationships/image" Target="../media/image310.png"/><Relationship Id="rId21" Type="http://schemas.openxmlformats.org/officeDocument/2006/relationships/customXml" Target="../ink/ink46.xml"/><Relationship Id="rId7" Type="http://schemas.openxmlformats.org/officeDocument/2006/relationships/customXml" Target="../ink/ink39.xml"/><Relationship Id="rId12" Type="http://schemas.openxmlformats.org/officeDocument/2006/relationships/image" Target="../media/image320.png"/><Relationship Id="rId17" Type="http://schemas.openxmlformats.org/officeDocument/2006/relationships/customXml" Target="../ink/ink44.xml"/><Relationship Id="rId2" Type="http://schemas.openxmlformats.org/officeDocument/2006/relationships/customXml" Target="../ink/ink37.xml"/><Relationship Id="rId16" Type="http://schemas.openxmlformats.org/officeDocument/2006/relationships/image" Target="../media/image340.png"/><Relationship Id="rId20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0.png"/><Relationship Id="rId11" Type="http://schemas.openxmlformats.org/officeDocument/2006/relationships/customXml" Target="../ink/ink41.xml"/><Relationship Id="rId24" Type="http://schemas.openxmlformats.org/officeDocument/2006/relationships/image" Target="../media/image23.png"/><Relationship Id="rId15" Type="http://schemas.openxmlformats.org/officeDocument/2006/relationships/customXml" Target="../ink/ink43.xml"/><Relationship Id="rId23" Type="http://schemas.openxmlformats.org/officeDocument/2006/relationships/customXml" Target="../ink/ink47.xml"/><Relationship Id="rId10" Type="http://schemas.openxmlformats.org/officeDocument/2006/relationships/image" Target="../media/image311.png"/><Relationship Id="rId19" Type="http://schemas.openxmlformats.org/officeDocument/2006/relationships/customXml" Target="../ink/ink45.xml"/><Relationship Id="rId4" Type="http://schemas.openxmlformats.org/officeDocument/2006/relationships/customXml" Target="../ink/ink38.xml"/><Relationship Id="rId9" Type="http://schemas.openxmlformats.org/officeDocument/2006/relationships/customXml" Target="../ink/ink40.xml"/><Relationship Id="rId14" Type="http://schemas.openxmlformats.org/officeDocument/2006/relationships/image" Target="../media/image330.png"/><Relationship Id="rId22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1.xml"/><Relationship Id="rId13" Type="http://schemas.openxmlformats.org/officeDocument/2006/relationships/image" Target="../media/image24.png"/><Relationship Id="rId3" Type="http://schemas.openxmlformats.org/officeDocument/2006/relationships/image" Target="../media/image310.png"/><Relationship Id="rId7" Type="http://schemas.openxmlformats.org/officeDocument/2006/relationships/image" Target="../media/image9.emf"/><Relationship Id="rId12" Type="http://schemas.openxmlformats.org/officeDocument/2006/relationships/customXml" Target="../ink/ink53.xml"/><Relationship Id="rId2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0.xm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customXml" Target="../ink/ink52.xml"/><Relationship Id="rId4" Type="http://schemas.openxmlformats.org/officeDocument/2006/relationships/customXml" Target="../ink/ink49.xml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7.xml"/><Relationship Id="rId3" Type="http://schemas.openxmlformats.org/officeDocument/2006/relationships/image" Target="../media/image310.png"/><Relationship Id="rId7" Type="http://schemas.openxmlformats.org/officeDocument/2006/relationships/image" Target="../media/image12.emf"/><Relationship Id="rId2" Type="http://schemas.openxmlformats.org/officeDocument/2006/relationships/customXml" Target="../ink/ink5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6.xml"/><Relationship Id="rId11" Type="http://schemas.openxmlformats.org/officeDocument/2006/relationships/image" Target="../media/image25.png"/><Relationship Id="rId5" Type="http://schemas.openxmlformats.org/officeDocument/2006/relationships/image" Target="../media/image39.png"/><Relationship Id="rId10" Type="http://schemas.openxmlformats.org/officeDocument/2006/relationships/customXml" Target="../ink/ink58.xml"/><Relationship Id="rId4" Type="http://schemas.openxmlformats.org/officeDocument/2006/relationships/customXml" Target="../ink/ink55.xml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3" Type="http://schemas.openxmlformats.org/officeDocument/2006/relationships/image" Target="../media/image310.png"/><Relationship Id="rId7" Type="http://schemas.openxmlformats.org/officeDocument/2006/relationships/image" Target="../media/image212.png"/><Relationship Id="rId2" Type="http://schemas.openxmlformats.org/officeDocument/2006/relationships/customXml" Target="../ink/ink5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1.xml"/><Relationship Id="rId5" Type="http://schemas.openxmlformats.org/officeDocument/2006/relationships/image" Target="../media/image26.png"/><Relationship Id="rId4" Type="http://schemas.openxmlformats.org/officeDocument/2006/relationships/customXml" Target="../ink/ink60.xml"/><Relationship Id="rId9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55" y="330364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/>
              <a:t>Bayesian Persuasion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5392" y="3886200"/>
            <a:ext cx="8406269" cy="526675"/>
          </a:xfrm>
        </p:spPr>
        <p:txBody>
          <a:bodyPr>
            <a:normAutofit/>
          </a:bodyPr>
          <a:lstStyle/>
          <a:p>
            <a:pPr marL="0" lvl="1"/>
            <a:r>
              <a:rPr lang="en-US" sz="2000" dirty="0" err="1"/>
              <a:t>Kamienica</a:t>
            </a:r>
            <a:r>
              <a:rPr lang="en-US" sz="2000" dirty="0"/>
              <a:t> and </a:t>
            </a:r>
            <a:r>
              <a:rPr lang="en-US" sz="2000" dirty="0" err="1"/>
              <a:t>Genzkow</a:t>
            </a:r>
            <a:r>
              <a:rPr lang="en-US" sz="2000" dirty="0"/>
              <a:t> (AER 2011)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27890" y="1556023"/>
            <a:ext cx="6400800" cy="128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L8</a:t>
            </a:r>
          </a:p>
          <a:p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75443B-F9DE-47CA-AA5B-6DFF5D1248E4}"/>
                  </a:ext>
                </a:extLst>
              </p14:cNvPr>
              <p14:cNvContentPartPr/>
              <p14:nvPr/>
            </p14:nvContentPartPr>
            <p14:xfrm>
              <a:off x="1772280" y="5856120"/>
              <a:ext cx="52920" cy="11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75443B-F9DE-47CA-AA5B-6DFF5D1248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2920" y="5846760"/>
                <a:ext cx="71640" cy="13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743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Incentives to transmit information (necessity)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9695" y="917912"/>
            <a:ext cx="853231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Fix prior                               and let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D: S </a:t>
            </a:r>
            <a:r>
              <a:rPr lang="en-US" sz="2000" dirty="0">
                <a:solidFill>
                  <a:srgbClr val="0070C0"/>
                </a:solidFill>
              </a:rPr>
              <a:t>would share</a:t>
            </a:r>
            <a:r>
              <a:rPr lang="en-US" sz="2000" dirty="0"/>
              <a:t> beliefs          with R     if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Example: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Remark: verification of the condition requires graph of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1113652" y="3730168"/>
              <a:ext cx="6275880" cy="20822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4292" y="3720808"/>
                <a:ext cx="6294600" cy="21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6910200" y="3387960"/>
              <a:ext cx="6840" cy="194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07680" y="3385440"/>
                <a:ext cx="118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/>
              <p14:cNvContentPartPr/>
              <p14:nvPr/>
            </p14:nvContentPartPr>
            <p14:xfrm>
              <a:off x="1600740" y="972136"/>
              <a:ext cx="4127760" cy="3452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91380" y="962776"/>
                <a:ext cx="414648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1887840" y="1505820"/>
              <a:ext cx="4432320" cy="8794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78480" y="1496460"/>
                <a:ext cx="4451040" cy="89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E397F9-DCE7-4171-9A20-09C21DD1001E}"/>
                  </a:ext>
                </a:extLst>
              </p14:cNvPr>
              <p14:cNvContentPartPr/>
              <p14:nvPr/>
            </p14:nvContentPartPr>
            <p14:xfrm>
              <a:off x="3467100" y="2278200"/>
              <a:ext cx="7920" cy="23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E397F9-DCE7-4171-9A20-09C21DD1001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63020" y="2274360"/>
                <a:ext cx="1560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7879C42-EEB6-451E-9538-184608616DE4}"/>
                  </a:ext>
                </a:extLst>
              </p14:cNvPr>
              <p14:cNvContentPartPr/>
              <p14:nvPr/>
            </p14:nvContentPartPr>
            <p14:xfrm>
              <a:off x="3390780" y="2278200"/>
              <a:ext cx="30720" cy="7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7879C42-EEB6-451E-9538-184608616DE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85065" y="2272440"/>
                <a:ext cx="42508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51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Necessary condition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7065183" y="5956047"/>
              <a:ext cx="6840" cy="194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62663" y="5953527"/>
                <a:ext cx="118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48080" y="1883511"/>
              <a:ext cx="7647840" cy="723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8720" y="1874151"/>
                <a:ext cx="7666560" cy="74196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/>
          <p:cNvSpPr txBox="1"/>
          <p:nvPr/>
        </p:nvSpPr>
        <p:spPr>
          <a:xfrm>
            <a:off x="549695" y="917912"/>
            <a:ext cx="8532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P: S has incentives to transmit information only if exist        that S would share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Proof:</a:t>
            </a:r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5362020" y="693098"/>
              <a:ext cx="1165320" cy="649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59140" y="690218"/>
                <a:ext cx="1177920" cy="66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EA56C5-D63A-4A4C-8D9A-34F3C3E91710}"/>
                  </a:ext>
                </a:extLst>
              </p14:cNvPr>
              <p14:cNvContentPartPr/>
              <p14:nvPr/>
            </p14:nvContentPartPr>
            <p14:xfrm>
              <a:off x="682560" y="2644920"/>
              <a:ext cx="7599240" cy="38656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EA56C5-D63A-4A4C-8D9A-34F3C3E9171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3200" y="2635560"/>
                <a:ext cx="7617960" cy="388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273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Transmission of information (sufficiency)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D: R preferences are discrete at          if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Remarks: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                 preferences are discrete, generically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                and continuous          no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     is optimal for posterior in the neighborhood of 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1862280" y="1144800"/>
              <a:ext cx="6684480" cy="9198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46800" y="1101240"/>
                <a:ext cx="6716520" cy="9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" name="Ink 29"/>
              <p14:cNvContentPartPr/>
              <p14:nvPr/>
            </p14:nvContentPartPr>
            <p14:xfrm>
              <a:off x="7698223" y="5954400"/>
              <a:ext cx="17640" cy="262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689223" y="5945040"/>
                <a:ext cx="3384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7" name="Ink 36"/>
              <p14:cNvContentPartPr/>
              <p14:nvPr/>
            </p14:nvContentPartPr>
            <p14:xfrm>
              <a:off x="6910183" y="3387960"/>
              <a:ext cx="6960" cy="14897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07619" y="3386029"/>
                <a:ext cx="12088" cy="18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0" name="Ink 39"/>
              <p14:cNvContentPartPr/>
              <p14:nvPr/>
            </p14:nvContentPartPr>
            <p14:xfrm>
              <a:off x="6923143" y="4943880"/>
              <a:ext cx="26520" cy="9017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915151" y="4935584"/>
                <a:ext cx="40325" cy="230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1" name="Ink 40"/>
              <p14:cNvContentPartPr/>
              <p14:nvPr/>
            </p14:nvContentPartPr>
            <p14:xfrm>
              <a:off x="6905863" y="4970160"/>
              <a:ext cx="26640" cy="133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897223" y="4961520"/>
                <a:ext cx="439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C2DD5E3-D147-4EF4-B398-E6B29E4F9D13}"/>
                  </a:ext>
                </a:extLst>
              </p14:cNvPr>
              <p14:cNvContentPartPr/>
              <p14:nvPr/>
            </p14:nvContentPartPr>
            <p14:xfrm>
              <a:off x="7894200" y="6408240"/>
              <a:ext cx="30720" cy="45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C2DD5E3-D147-4EF4-B398-E6B29E4F9D1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888485" y="6402554"/>
                <a:ext cx="42508" cy="572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50EB058-F272-4667-8AD7-293E8CC275DD}"/>
                  </a:ext>
                </a:extLst>
              </p14:cNvPr>
              <p14:cNvContentPartPr/>
              <p14:nvPr/>
            </p14:nvContentPartPr>
            <p14:xfrm>
              <a:off x="1508760" y="3969900"/>
              <a:ext cx="7920" cy="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50EB058-F272-4667-8AD7-293E8CC275D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504680" y="3966060"/>
                <a:ext cx="15600" cy="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788BA38-C2F2-4EBB-9068-2DB0D178D3AA}"/>
                  </a:ext>
                </a:extLst>
              </p14:cNvPr>
              <p14:cNvContentPartPr/>
              <p14:nvPr/>
            </p14:nvContentPartPr>
            <p14:xfrm>
              <a:off x="850680" y="2970720"/>
              <a:ext cx="6020280" cy="1132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788BA38-C2F2-4EBB-9068-2DB0D178D3AA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41320" y="2961360"/>
                <a:ext cx="6039000" cy="11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0F568D1-022A-40EC-891C-0F03AB3EE9EB}"/>
                  </a:ext>
                </a:extLst>
              </p14:cNvPr>
              <p14:cNvContentPartPr/>
              <p14:nvPr/>
            </p14:nvContentPartPr>
            <p14:xfrm>
              <a:off x="551880" y="4332960"/>
              <a:ext cx="5211000" cy="2179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0F568D1-022A-40EC-891C-0F03AB3EE9E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42520" y="4323600"/>
                <a:ext cx="5229720" cy="21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7B24010-0531-4957-8399-06DF5A2019B0}"/>
                  </a:ext>
                </a:extLst>
              </p14:cNvPr>
              <p14:cNvContentPartPr/>
              <p14:nvPr/>
            </p14:nvContentPartPr>
            <p14:xfrm>
              <a:off x="5037120" y="1074240"/>
              <a:ext cx="1821960" cy="7902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7B24010-0531-4957-8399-06DF5A2019B0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027760" y="1064880"/>
                <a:ext cx="1840680" cy="8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33D6C1E-80AF-4EEE-9734-9A3936921306}"/>
                  </a:ext>
                </a:extLst>
              </p14:cNvPr>
              <p14:cNvContentPartPr/>
              <p14:nvPr/>
            </p14:nvContentPartPr>
            <p14:xfrm>
              <a:off x="1548360" y="4409280"/>
              <a:ext cx="3851280" cy="2199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33D6C1E-80AF-4EEE-9734-9A3936921306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539000" y="4399920"/>
                <a:ext cx="3870000" cy="221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05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Transmission of information (sufficiency)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P: Suppose at           R preferences are discrete and there is       that S would share. Then S benefits from transmission of information 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7" name="Ink 36"/>
              <p14:cNvContentPartPr/>
              <p14:nvPr/>
            </p14:nvContentPartPr>
            <p14:xfrm>
              <a:off x="6910183" y="3387960"/>
              <a:ext cx="6960" cy="14897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07619" y="3386029"/>
                <a:ext cx="12088" cy="18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146B88C-E7B9-4DB2-B37D-9C9830220705}"/>
                  </a:ext>
                </a:extLst>
              </p14:cNvPr>
              <p14:cNvContentPartPr/>
              <p14:nvPr/>
            </p14:nvContentPartPr>
            <p14:xfrm>
              <a:off x="2234160" y="1163160"/>
              <a:ext cx="6648840" cy="6994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146B88C-E7B9-4DB2-B37D-9C983022070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224800" y="1153800"/>
                <a:ext cx="6667560" cy="335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C3375F-867D-44F6-BD20-FFD0B78F7D15}"/>
                  </a:ext>
                </a:extLst>
              </p14:cNvPr>
              <p14:cNvContentPartPr/>
              <p14:nvPr/>
            </p14:nvContentPartPr>
            <p14:xfrm>
              <a:off x="401760" y="1457280"/>
              <a:ext cx="8627040" cy="512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C3375F-867D-44F6-BD20-FFD0B78F7D1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92400" y="1447920"/>
                <a:ext cx="8645760" cy="51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415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Expected state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170" y="893520"/>
            <a:ext cx="853231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                           hard to work with when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Consider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Note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Can concave of .             closure be used to make predictions?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Ink 19"/>
              <p14:cNvContentPartPr/>
              <p14:nvPr/>
            </p14:nvContentPartPr>
            <p14:xfrm>
              <a:off x="3866040" y="6536880"/>
              <a:ext cx="3600" cy="165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55240" y="6526080"/>
                <a:ext cx="2304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7" name="Ink 26"/>
              <p14:cNvContentPartPr/>
              <p14:nvPr/>
            </p14:nvContentPartPr>
            <p14:xfrm>
              <a:off x="4119840" y="4080861"/>
              <a:ext cx="7920" cy="5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03280" y="4068261"/>
                <a:ext cx="4068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Ink 27"/>
              <p14:cNvContentPartPr/>
              <p14:nvPr/>
            </p14:nvContentPartPr>
            <p14:xfrm>
              <a:off x="6910200" y="4418901"/>
              <a:ext cx="6840" cy="194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07680" y="4416381"/>
                <a:ext cx="118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Ink 29"/>
              <p14:cNvContentPartPr/>
              <p14:nvPr/>
            </p14:nvContentPartPr>
            <p14:xfrm>
              <a:off x="938520" y="893520"/>
              <a:ext cx="1506960" cy="3870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1960" y="876600"/>
                <a:ext cx="153540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1" name="Ink 30"/>
              <p14:cNvContentPartPr/>
              <p14:nvPr/>
            </p14:nvContentPartPr>
            <p14:xfrm>
              <a:off x="5326560" y="1091520"/>
              <a:ext cx="1050120" cy="3088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10000" y="1074960"/>
                <a:ext cx="108360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" name="Ink 5"/>
              <p14:cNvContentPartPr/>
              <p14:nvPr/>
            </p14:nvContentPartPr>
            <p14:xfrm>
              <a:off x="5353200" y="5591160"/>
              <a:ext cx="9000" cy="10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793040" y="4563000"/>
                <a:ext cx="574920" cy="144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666305-8258-4B73-BEEF-9D5637A65EA9}"/>
                  </a:ext>
                </a:extLst>
              </p14:cNvPr>
              <p14:cNvContentPartPr/>
              <p14:nvPr/>
            </p14:nvContentPartPr>
            <p14:xfrm>
              <a:off x="2216880" y="1686960"/>
              <a:ext cx="3996000" cy="618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666305-8258-4B73-BEEF-9D5637A65EA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207520" y="1677600"/>
                <a:ext cx="4014720" cy="63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EAE4DA8-3C98-496E-AB17-755517F3BC5F}"/>
                  </a:ext>
                </a:extLst>
              </p14:cNvPr>
              <p14:cNvContentPartPr/>
              <p14:nvPr/>
            </p14:nvContentPartPr>
            <p14:xfrm>
              <a:off x="1883520" y="2709000"/>
              <a:ext cx="2230200" cy="484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EAE4DA8-3C98-496E-AB17-755517F3BC5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874160" y="2699640"/>
                <a:ext cx="2248920" cy="50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608E33C-A009-48C1-B446-B5318AD9A111}"/>
                  </a:ext>
                </a:extLst>
              </p14:cNvPr>
              <p14:cNvContentPartPr/>
              <p14:nvPr/>
            </p14:nvContentPartPr>
            <p14:xfrm>
              <a:off x="2340000" y="3449880"/>
              <a:ext cx="4240440" cy="2250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608E33C-A009-48C1-B446-B5318AD9A11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330640" y="3440520"/>
                <a:ext cx="4259160" cy="22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B2A411C-95A2-4A2A-AEDC-C9AA0BA10E03}"/>
                  </a:ext>
                </a:extLst>
              </p14:cNvPr>
              <p14:cNvContentPartPr/>
              <p14:nvPr/>
            </p14:nvContentPartPr>
            <p14:xfrm>
              <a:off x="6307920" y="3415680"/>
              <a:ext cx="2609640" cy="22626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B2A411C-95A2-4A2A-AEDC-C9AA0BA10E0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298560" y="3406320"/>
                <a:ext cx="2628360" cy="22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E02B65-F711-4122-8D49-EE6E580FDB84}"/>
                  </a:ext>
                </a:extLst>
              </p14:cNvPr>
              <p14:cNvContentPartPr/>
              <p14:nvPr/>
            </p14:nvContentPartPr>
            <p14:xfrm>
              <a:off x="5357520" y="5361480"/>
              <a:ext cx="249840" cy="234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E02B65-F711-4122-8D49-EE6E580FDB8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348160" y="5352120"/>
                <a:ext cx="26856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AE9225A-2315-41A9-9FAA-14E1A40B3C42}"/>
                  </a:ext>
                </a:extLst>
              </p14:cNvPr>
              <p14:cNvContentPartPr/>
              <p14:nvPr/>
            </p14:nvContentPartPr>
            <p14:xfrm>
              <a:off x="2287440" y="5887440"/>
              <a:ext cx="628560" cy="5299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AE9225A-2315-41A9-9FAA-14E1A40B3C4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278080" y="5878080"/>
                <a:ext cx="647280" cy="54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FC6ED32-B908-4D52-BC93-95648FBA0B12}"/>
                  </a:ext>
                </a:extLst>
              </p14:cNvPr>
              <p14:cNvContentPartPr/>
              <p14:nvPr/>
            </p14:nvContentPartPr>
            <p14:xfrm>
              <a:off x="2440800" y="5130000"/>
              <a:ext cx="3144240" cy="1976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FC6ED32-B908-4D52-BC93-95648FBA0B12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431440" y="5120640"/>
                <a:ext cx="3162960" cy="2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769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Value function in the persuasion problem is concave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A geometric tool to find optimal message strategy in 2 state example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Some results characterizing persuasion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Not clear if they this help to find optimal mechanism in a general model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Limitations: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settings with more than two states?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Settings with two or more agents?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Solutions: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2-stage approach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2775AAE-9CBA-48AF-88BA-6B9FCB346B56}"/>
                  </a:ext>
                </a:extLst>
              </p14:cNvPr>
              <p14:cNvContentPartPr/>
              <p14:nvPr/>
            </p14:nvContentPartPr>
            <p14:xfrm>
              <a:off x="6024960" y="1465920"/>
              <a:ext cx="451440" cy="21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2775AAE-9CBA-48AF-88BA-6B9FCB346B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5600" y="1456560"/>
                <a:ext cx="470160" cy="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306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2775AAE-9CBA-48AF-88BA-6B9FCB346B56}"/>
                  </a:ext>
                </a:extLst>
              </p14:cNvPr>
              <p14:cNvContentPartPr/>
              <p14:nvPr/>
            </p14:nvContentPartPr>
            <p14:xfrm>
              <a:off x="6024960" y="1465920"/>
              <a:ext cx="451440" cy="21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2775AAE-9CBA-48AF-88BA-6B9FCB346B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5600" y="1456560"/>
                <a:ext cx="470160" cy="3996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itle 6">
            <a:extLst>
              <a:ext uri="{FF2B5EF4-FFF2-40B4-BE49-F238E27FC236}">
                <a16:creationId xmlns:a16="http://schemas.microsoft.com/office/drawing/2014/main" id="{6254F747-C68D-444D-8F79-62AC8C031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Bayesian Persuasion Framework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Two agents: Sender (S)  and Receiver (R)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Type space           Action space .           Message space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Preferences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 sends message,                   , R  responds with an action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 ex ante commits to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Solution concept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Important tool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3369086" y="3737419"/>
              <a:ext cx="1796400" cy="410264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2526" y="3720864"/>
                <a:ext cx="1829520" cy="436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2209320" y="1518120"/>
              <a:ext cx="5519880" cy="1671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93120" y="1501560"/>
                <a:ext cx="5552640" cy="169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/>
              <p14:cNvContentPartPr/>
              <p14:nvPr/>
            </p14:nvContentPartPr>
            <p14:xfrm>
              <a:off x="2787840" y="4648320"/>
              <a:ext cx="1431000" cy="458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73080" y="4522320"/>
                <a:ext cx="5724360" cy="9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83096A4-B61C-4F01-98FA-066D66C10001}"/>
                  </a:ext>
                </a:extLst>
              </p14:cNvPr>
              <p14:cNvContentPartPr/>
              <p14:nvPr/>
            </p14:nvContentPartPr>
            <p14:xfrm>
              <a:off x="4168080" y="4207320"/>
              <a:ext cx="4086000" cy="1069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83096A4-B61C-4F01-98FA-066D66C1000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58720" y="4197960"/>
                <a:ext cx="4104720" cy="10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F18AC2F-F488-4D59-B359-7BA9DED99D69}"/>
                  </a:ext>
                </a:extLst>
              </p14:cNvPr>
              <p14:cNvContentPartPr/>
              <p14:nvPr/>
            </p14:nvContentPartPr>
            <p14:xfrm>
              <a:off x="2818080" y="5376960"/>
              <a:ext cx="3175200" cy="591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F18AC2F-F488-4D59-B359-7BA9DED99D6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08720" y="5367600"/>
                <a:ext cx="3193920" cy="61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F491A60-B761-4EDE-8E85-CAEC4E19127B}"/>
                  </a:ext>
                </a:extLst>
              </p14:cNvPr>
              <p14:cNvContentPartPr/>
              <p14:nvPr/>
            </p14:nvContentPartPr>
            <p14:xfrm>
              <a:off x="7841160" y="2707920"/>
              <a:ext cx="1066680" cy="4939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F491A60-B761-4EDE-8E85-CAEC4E19127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31800" y="2698560"/>
                <a:ext cx="1085400" cy="51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9C6AF74-8CE9-40D5-B5E4-2F88E528C5FC}"/>
                  </a:ext>
                </a:extLst>
              </p14:cNvPr>
              <p14:cNvContentPartPr/>
              <p14:nvPr/>
            </p14:nvContentPartPr>
            <p14:xfrm>
              <a:off x="1689840" y="6329520"/>
              <a:ext cx="6480" cy="79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9C6AF74-8CE9-40D5-B5E4-2F88E528C5F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80480" y="6320160"/>
                <a:ext cx="2520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FA5A1D1-821A-45C9-BF46-3DFC7B17CA72}"/>
                  </a:ext>
                </a:extLst>
              </p14:cNvPr>
              <p14:cNvContentPartPr/>
              <p14:nvPr/>
            </p14:nvContentPartPr>
            <p14:xfrm>
              <a:off x="1604880" y="5490360"/>
              <a:ext cx="4149360" cy="11469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FA5A1D1-821A-45C9-BF46-3DFC7B17CA7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95520" y="5481000"/>
                <a:ext cx="4168080" cy="116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218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KG Prosecutor/Judge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Story: prosecutor S and judge 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Binary model                   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Preferences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For beliefs                          R optimal choice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Expected S utility given common beliefs (no persuasion)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725920" y="1454400"/>
              <a:ext cx="3826800" cy="347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9000" y="1437840"/>
                <a:ext cx="386028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346760" y="2104920"/>
              <a:ext cx="6942600" cy="951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0200" y="2088360"/>
                <a:ext cx="6961680" cy="9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066760" y="4014720"/>
              <a:ext cx="6648120" cy="1730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52360" y="4002480"/>
                <a:ext cx="6679080" cy="175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2221200" y="3377520"/>
              <a:ext cx="1172520" cy="4604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07520" y="3363840"/>
                <a:ext cx="120276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5597640" y="3268800"/>
              <a:ext cx="3079800" cy="7272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81440" y="3255840"/>
                <a:ext cx="3100680" cy="75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512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KG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Prior        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 3 information structures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Is this information structure optimal?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412581" y="2623003"/>
              <a:ext cx="4578840" cy="31352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3221" y="2613643"/>
                <a:ext cx="4597560" cy="31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D07FB67-8E61-41E7-8D56-F56584B68D9F}"/>
                  </a:ext>
                </a:extLst>
              </p14:cNvPr>
              <p14:cNvContentPartPr/>
              <p14:nvPr/>
            </p14:nvContentPartPr>
            <p14:xfrm>
              <a:off x="4185678" y="4712718"/>
              <a:ext cx="19800" cy="32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D07FB67-8E61-41E7-8D56-F56584B68D9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76678" y="4703718"/>
                <a:ext cx="3744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BF2DC91-803E-4404-AA22-B4A37950252B}"/>
                  </a:ext>
                </a:extLst>
              </p14:cNvPr>
              <p14:cNvContentPartPr/>
              <p14:nvPr/>
            </p14:nvContentPartPr>
            <p14:xfrm>
              <a:off x="1544040" y="1059120"/>
              <a:ext cx="1802520" cy="46411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BF2DC91-803E-4404-AA22-B4A37950252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34680" y="1049760"/>
                <a:ext cx="1821240" cy="46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E2169DB-77E9-4DCA-AEDE-33C7B9D344A1}"/>
                  </a:ext>
                </a:extLst>
              </p14:cNvPr>
              <p14:cNvContentPartPr/>
              <p14:nvPr/>
            </p14:nvContentPartPr>
            <p14:xfrm>
              <a:off x="5071320" y="705960"/>
              <a:ext cx="4011120" cy="6660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E2169DB-77E9-4DCA-AEDE-33C7B9D344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61960" y="696600"/>
                <a:ext cx="4029840" cy="68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4FE67B2-174C-45E5-9232-D23AA8D4BF72}"/>
                  </a:ext>
                </a:extLst>
              </p14:cNvPr>
              <p14:cNvContentPartPr/>
              <p14:nvPr/>
            </p14:nvContentPartPr>
            <p14:xfrm>
              <a:off x="5055480" y="1361160"/>
              <a:ext cx="4055760" cy="6386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4FE67B2-174C-45E5-9232-D23AA8D4BF7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46120" y="1351800"/>
                <a:ext cx="4074480" cy="65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DC75AF8-52A5-4B83-822F-371FAB8DC029}"/>
                  </a:ext>
                </a:extLst>
              </p14:cNvPr>
              <p14:cNvContentPartPr/>
              <p14:nvPr/>
            </p14:nvContentPartPr>
            <p14:xfrm>
              <a:off x="5068080" y="2037240"/>
              <a:ext cx="3459240" cy="1500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DC75AF8-52A5-4B83-822F-371FAB8DC02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58720" y="2027880"/>
                <a:ext cx="3477960" cy="151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0795626-AF2C-4892-9C32-25ACE56455CB}"/>
                  </a:ext>
                </a:extLst>
              </p14:cNvPr>
              <p14:cNvContentPartPr/>
              <p14:nvPr/>
            </p14:nvContentPartPr>
            <p14:xfrm>
              <a:off x="5894280" y="5511240"/>
              <a:ext cx="596160" cy="3470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0795626-AF2C-4892-9C32-25ACE56455C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84920" y="5501880"/>
                <a:ext cx="61488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B21CB41-7934-4C82-B6B2-51B8019496D6}"/>
                  </a:ext>
                </a:extLst>
              </p14:cNvPr>
              <p14:cNvContentPartPr/>
              <p14:nvPr/>
            </p14:nvContentPartPr>
            <p14:xfrm>
              <a:off x="4642920" y="5515920"/>
              <a:ext cx="393480" cy="29952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B21CB41-7934-4C82-B6B2-51B8019496D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33560" y="5506560"/>
                <a:ext cx="41220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FCAF7F34-6606-40C5-AD86-3137E871087D}"/>
                  </a:ext>
                </a:extLst>
              </p14:cNvPr>
              <p14:cNvContentPartPr/>
              <p14:nvPr/>
            </p14:nvContentPartPr>
            <p14:xfrm>
              <a:off x="492840" y="1956600"/>
              <a:ext cx="6108840" cy="42501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CAF7F34-6606-40C5-AD86-3137E871087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3480" y="1947240"/>
                <a:ext cx="6127560" cy="426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2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Set of Bayes plausible (distributions of) posteriors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err="1"/>
              <a:t>Aumann</a:t>
            </a:r>
            <a:r>
              <a:rPr lang="en-US" sz="2000" dirty="0"/>
              <a:t> and </a:t>
            </a:r>
            <a:r>
              <a:rPr lang="en-US" sz="2000" dirty="0" err="1"/>
              <a:t>Mashler</a:t>
            </a:r>
            <a:r>
              <a:rPr lang="en-US" sz="2000" dirty="0"/>
              <a:t> (1995)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Messages split prior into ``random’’ posteriors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                    induces random  posterior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     is Bayes plausible given           if induced by  some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     set of all Bayes plausible posteriors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P:                   if and only if 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Heuristic proof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Equivalent optimization problem    </a:t>
            </a:r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117120" y="956160"/>
              <a:ext cx="1807920" cy="1253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2360" y="939960"/>
                <a:ext cx="1836000" cy="12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5195856" y="2379240"/>
              <a:ext cx="1461960" cy="311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81096" y="2362680"/>
                <a:ext cx="1493280" cy="3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6540480" y="2894760"/>
              <a:ext cx="663480" cy="365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23920" y="2878560"/>
                <a:ext cx="696600" cy="3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3579222" y="4223657"/>
              <a:ext cx="1698172" cy="438182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63742" y="4208547"/>
                <a:ext cx="1730213" cy="4626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811080" y="3315600"/>
              <a:ext cx="415080" cy="4557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4520" y="3299040"/>
                <a:ext cx="448200" cy="48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/>
            </p14:nvContentPartPr>
            <p14:xfrm>
              <a:off x="842040" y="2427840"/>
              <a:ext cx="3361680" cy="7498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25840" y="2411280"/>
                <a:ext cx="3394800" cy="78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/>
              <p14:cNvContentPartPr/>
              <p14:nvPr/>
            </p14:nvContentPartPr>
            <p14:xfrm>
              <a:off x="5486263" y="4876697"/>
              <a:ext cx="8880" cy="177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83383" y="4873817"/>
                <a:ext cx="13920" cy="2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/>
              <p14:cNvContentPartPr/>
              <p14:nvPr/>
            </p14:nvContentPartPr>
            <p14:xfrm>
              <a:off x="936360" y="4188240"/>
              <a:ext cx="1008720" cy="5155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20160" y="4172040"/>
                <a:ext cx="1041480" cy="54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2D1C804-9AE8-4FBA-9923-DAA6CB0A787B}"/>
                  </a:ext>
                </a:extLst>
              </p14:cNvPr>
              <p14:cNvContentPartPr/>
              <p14:nvPr/>
            </p14:nvContentPartPr>
            <p14:xfrm>
              <a:off x="4305240" y="1085760"/>
              <a:ext cx="681840" cy="334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2D1C804-9AE8-4FBA-9923-DAA6CB0A787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95880" y="1076400"/>
                <a:ext cx="70056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758F5BB-9042-4733-AC1A-1707A1444B50}"/>
                  </a:ext>
                </a:extLst>
              </p14:cNvPr>
              <p14:cNvContentPartPr/>
              <p14:nvPr/>
            </p14:nvContentPartPr>
            <p14:xfrm>
              <a:off x="5619960" y="3862440"/>
              <a:ext cx="2826000" cy="1984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758F5BB-9042-4733-AC1A-1707A1444B5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10600" y="3853080"/>
                <a:ext cx="2844720" cy="20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B227754-39E1-4EF2-AD03-5FD4AB71CB2B}"/>
                  </a:ext>
                </a:extLst>
              </p14:cNvPr>
              <p14:cNvContentPartPr/>
              <p14:nvPr/>
            </p14:nvContentPartPr>
            <p14:xfrm>
              <a:off x="3198240" y="5839920"/>
              <a:ext cx="2236680" cy="8632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B227754-39E1-4EF2-AD03-5FD4AB71CB2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88880" y="5830560"/>
                <a:ext cx="2255400" cy="88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81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 err="1"/>
              <a:t>Concavification</a:t>
            </a:r>
            <a:r>
              <a:rPr lang="en-US" sz="2800" dirty="0"/>
              <a:t> of value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943722"/>
            <a:ext cx="8532312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Value function of the persuasion program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P: Value function            coincides with concave closure of .         on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Implication:      is concave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759000" y="2738520"/>
              <a:ext cx="1657080" cy="3992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42800" y="2721960"/>
                <a:ext cx="1689840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898920" y="1852560"/>
              <a:ext cx="1339920" cy="430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2720" y="1841040"/>
                <a:ext cx="136836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2573640" y="2750760"/>
              <a:ext cx="370080" cy="4147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57800" y="2734920"/>
                <a:ext cx="39924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/>
              <p14:cNvContentPartPr/>
              <p14:nvPr/>
            </p14:nvContentPartPr>
            <p14:xfrm>
              <a:off x="2503080" y="1220040"/>
              <a:ext cx="5502600" cy="1073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89760" y="1203480"/>
                <a:ext cx="5532480" cy="10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/>
              <p14:cNvContentPartPr/>
              <p14:nvPr/>
            </p14:nvContentPartPr>
            <p14:xfrm>
              <a:off x="2242440" y="6002640"/>
              <a:ext cx="253440" cy="377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26240" y="5992920"/>
                <a:ext cx="28116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C173E0-4F76-435D-9D87-9544607043E6}"/>
                  </a:ext>
                </a:extLst>
              </p14:cNvPr>
              <p14:cNvContentPartPr/>
              <p14:nvPr/>
            </p14:nvContentPartPr>
            <p14:xfrm>
              <a:off x="3909000" y="4465320"/>
              <a:ext cx="23040" cy="15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C173E0-4F76-435D-9D87-9544607043E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05160" y="4461176"/>
                <a:ext cx="30960" cy="23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DDEB05A-6BF8-4646-8D76-C0B2417EAF72}"/>
                  </a:ext>
                </a:extLst>
              </p14:cNvPr>
              <p14:cNvContentPartPr/>
              <p14:nvPr/>
            </p14:nvContentPartPr>
            <p14:xfrm>
              <a:off x="5431320" y="3959640"/>
              <a:ext cx="3656520" cy="885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DDEB05A-6BF8-4646-8D76-C0B2417EAF7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21960" y="3950280"/>
                <a:ext cx="3675240" cy="90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AC4FCAC-9639-4B03-A05D-B46DC1B99F77}"/>
                  </a:ext>
                </a:extLst>
              </p14:cNvPr>
              <p14:cNvContentPartPr/>
              <p14:nvPr/>
            </p14:nvContentPartPr>
            <p14:xfrm>
              <a:off x="768240" y="3330000"/>
              <a:ext cx="3358440" cy="2133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AC4FCAC-9639-4B03-A05D-B46DC1B99F7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8880" y="3320640"/>
                <a:ext cx="3377160" cy="21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024FA42-2DFB-4E84-A1D3-A2CED9207C3F}"/>
                  </a:ext>
                </a:extLst>
              </p14:cNvPr>
              <p14:cNvContentPartPr/>
              <p14:nvPr/>
            </p14:nvContentPartPr>
            <p14:xfrm>
              <a:off x="1747440" y="5232240"/>
              <a:ext cx="327240" cy="418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024FA42-2DFB-4E84-A1D3-A2CED9207C3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38080" y="5222880"/>
                <a:ext cx="34596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68311E3-960F-45AC-91E4-E64DBE6F6C09}"/>
                  </a:ext>
                </a:extLst>
              </p14:cNvPr>
              <p14:cNvContentPartPr/>
              <p14:nvPr/>
            </p14:nvContentPartPr>
            <p14:xfrm>
              <a:off x="859320" y="3939480"/>
              <a:ext cx="2626560" cy="1406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68311E3-960F-45AC-91E4-E64DBE6F6C0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49960" y="3930120"/>
                <a:ext cx="2645280" cy="14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28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Observations: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772067"/>
            <a:ext cx="853231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Given prior      ,      S has incentives to transmit information whenever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Concave                      for all beliefs  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No transmission of information                                  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Example: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Convex                                                     only at the degenerate beliefs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Full transition of information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Examples: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KG Prosecutor/Judge example?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1605780" y="896130"/>
              <a:ext cx="5178960" cy="9921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92820" y="879570"/>
                <a:ext cx="5208480" cy="10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1913760" y="2129040"/>
              <a:ext cx="1038600" cy="459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97560" y="2112480"/>
                <a:ext cx="1071360" cy="4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" name="Ink 19"/>
              <p14:cNvContentPartPr/>
              <p14:nvPr/>
            </p14:nvContentPartPr>
            <p14:xfrm>
              <a:off x="4633200" y="1093680"/>
              <a:ext cx="1946160" cy="15073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15920" y="945720"/>
                <a:ext cx="1980000" cy="16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1904040" y="3987360"/>
              <a:ext cx="2716560" cy="5803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7840" y="3970800"/>
                <a:ext cx="2749320" cy="60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A04BB3-9433-4E43-A19E-E2B8ACE74F99}"/>
                  </a:ext>
                </a:extLst>
              </p14:cNvPr>
              <p14:cNvContentPartPr/>
              <p14:nvPr/>
            </p14:nvContentPartPr>
            <p14:xfrm>
              <a:off x="1089720" y="2642400"/>
              <a:ext cx="5918400" cy="2286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A04BB3-9433-4E43-A19E-E2B8ACE74F9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80360" y="2633040"/>
                <a:ext cx="5937120" cy="230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44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688" y="655901"/>
            <a:ext cx="8532312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KG example: function         is neither concave nor convex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How about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Optimal transmission of information?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635120" y="1790640"/>
              <a:ext cx="4578840" cy="31352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0720" y="1777680"/>
                <a:ext cx="4609800" cy="31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3320640" y="613287"/>
              <a:ext cx="249840" cy="429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04080" y="596727"/>
                <a:ext cx="278280" cy="46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2396835" y="1249722"/>
              <a:ext cx="1026720" cy="430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80635" y="1238202"/>
                <a:ext cx="136836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7E7775-66F4-4124-9F24-C385C1DFF8CF}"/>
                  </a:ext>
                </a:extLst>
              </p14:cNvPr>
              <p14:cNvContentPartPr/>
              <p14:nvPr/>
            </p14:nvContentPartPr>
            <p14:xfrm>
              <a:off x="2082960" y="2956680"/>
              <a:ext cx="3453840" cy="2270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7E7775-66F4-4124-9F24-C385C1DFF8C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73600" y="2947320"/>
                <a:ext cx="3472560" cy="228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900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92" y="330365"/>
            <a:ext cx="7772400" cy="584230"/>
          </a:xfrm>
        </p:spPr>
        <p:txBody>
          <a:bodyPr>
            <a:normAutofit/>
          </a:bodyPr>
          <a:lstStyle/>
          <a:p>
            <a:r>
              <a:rPr lang="en-US" sz="2800" dirty="0"/>
              <a:t>Characterization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688" y="772067"/>
            <a:ext cx="8532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Condition for incentives to transmit information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Necessary: existence of beliefs that S would share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000" dirty="0"/>
              <a:t>Sufficient: Necessary + discreteness</a:t>
            </a:r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798036" y="6267665"/>
              <a:ext cx="8640" cy="16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4580" y="6262865"/>
                <a:ext cx="17033" cy="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84EED7-74B0-4755-A248-978CBFDF8A27}"/>
                  </a:ext>
                </a:extLst>
              </p14:cNvPr>
              <p14:cNvContentPartPr/>
              <p14:nvPr/>
            </p14:nvContentPartPr>
            <p14:xfrm>
              <a:off x="6155640" y="718200"/>
              <a:ext cx="2473560" cy="571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84EED7-74B0-4755-A248-978CBFDF8A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46280" y="708840"/>
                <a:ext cx="2492280" cy="59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628A578-5782-4F1F-AABE-A18761BF518D}"/>
                  </a:ext>
                </a:extLst>
              </p14:cNvPr>
              <p14:cNvContentPartPr/>
              <p14:nvPr/>
            </p14:nvContentPartPr>
            <p14:xfrm>
              <a:off x="2913667" y="4576982"/>
              <a:ext cx="55800" cy="14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628A578-5782-4F1F-AABE-A18761BF518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04667" y="4567982"/>
                <a:ext cx="7344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09F9BB6-B863-4EC3-99D5-5A0BCF89A598}"/>
                  </a:ext>
                </a:extLst>
              </p14:cNvPr>
              <p14:cNvContentPartPr/>
              <p14:nvPr/>
            </p14:nvContentPartPr>
            <p14:xfrm>
              <a:off x="2727926" y="4076829"/>
              <a:ext cx="5400" cy="82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09F9BB6-B863-4EC3-99D5-5A0BCF89A59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19286" y="4068189"/>
                <a:ext cx="23040" cy="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568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55432</TotalTime>
  <Words>452</Words>
  <Application>Microsoft Office PowerPoint</Application>
  <PresentationFormat>On-screen Show (4:3)</PresentationFormat>
  <Paragraphs>168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Bayesian Persuasion</vt:lpstr>
      <vt:lpstr>Bayesian Persuasion Framework</vt:lpstr>
      <vt:lpstr>KG Prosecutor/Judge example</vt:lpstr>
      <vt:lpstr>KG example</vt:lpstr>
      <vt:lpstr>Set of Bayes plausible (distributions of) posteriors</vt:lpstr>
      <vt:lpstr>Concavification of value function</vt:lpstr>
      <vt:lpstr>Observations:</vt:lpstr>
      <vt:lpstr>PowerPoint Presentation</vt:lpstr>
      <vt:lpstr>Characterization results</vt:lpstr>
      <vt:lpstr>Incentives to transmit information (necessity)</vt:lpstr>
      <vt:lpstr>Necessary condition</vt:lpstr>
      <vt:lpstr>Transmission of information (sufficiency)</vt:lpstr>
      <vt:lpstr>Transmission of information (sufficiency)</vt:lpstr>
      <vt:lpstr>Expected state model</vt:lpstr>
      <vt:lpstr>Summary</vt:lpstr>
      <vt:lpstr>PowerPoint Presentation</vt:lpstr>
    </vt:vector>
  </TitlesOfParts>
  <Company>UW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Disclosure and Persuasion in Strategic Settings</dc:title>
  <dc:creator>Marek Weretka</dc:creator>
  <cp:lastModifiedBy>Marek Weretka</cp:lastModifiedBy>
  <cp:revision>826</cp:revision>
  <dcterms:created xsi:type="dcterms:W3CDTF">2017-01-14T20:16:07Z</dcterms:created>
  <dcterms:modified xsi:type="dcterms:W3CDTF">2018-11-27T15:56:03Z</dcterms:modified>
</cp:coreProperties>
</file>